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9" r:id="rId3"/>
    <p:sldId id="270" r:id="rId4"/>
    <p:sldId id="272" r:id="rId5"/>
    <p:sldId id="284" r:id="rId6"/>
    <p:sldId id="285" r:id="rId7"/>
    <p:sldId id="286" r:id="rId8"/>
    <p:sldId id="287" r:id="rId9"/>
    <p:sldId id="275" r:id="rId10"/>
    <p:sldId id="288" r:id="rId11"/>
    <p:sldId id="283" r:id="rId12"/>
    <p:sldId id="282" r:id="rId13"/>
    <p:sldId id="276" r:id="rId14"/>
    <p:sldId id="279" r:id="rId15"/>
    <p:sldId id="281" r:id="rId16"/>
    <p:sldId id="28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105" d="100"/>
          <a:sy n="105" d="100"/>
        </p:scale>
        <p:origin x="216"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FD258F-A61C-4BF7-A40C-9528BB934BB6}"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159447B-4AD4-4096-8EAA-CA389E88A62E}">
      <dgm:prSet/>
      <dgm:spPr/>
      <dgm:t>
        <a:bodyPr/>
        <a:lstStyle/>
        <a:p>
          <a:pPr>
            <a:lnSpc>
              <a:spcPct val="100000"/>
            </a:lnSpc>
            <a:defRPr b="1"/>
          </a:pPr>
          <a:r>
            <a:rPr lang="en-US"/>
            <a:t>Generative AI facilitates the creation of original artwork, music compositions, and literary texts</a:t>
          </a:r>
        </a:p>
      </dgm:t>
    </dgm:pt>
    <dgm:pt modelId="{B035BE8F-AC7C-4C1B-A342-C9211E526BD0}" type="parTrans" cxnId="{FFA6DA9C-0BD3-4F85-B93B-8C861D762F8D}">
      <dgm:prSet/>
      <dgm:spPr/>
      <dgm:t>
        <a:bodyPr/>
        <a:lstStyle/>
        <a:p>
          <a:endParaRPr lang="en-US"/>
        </a:p>
      </dgm:t>
    </dgm:pt>
    <dgm:pt modelId="{3669B548-B27D-4B10-ABB8-5531022C2A26}" type="sibTrans" cxnId="{FFA6DA9C-0BD3-4F85-B93B-8C861D762F8D}">
      <dgm:prSet/>
      <dgm:spPr/>
      <dgm:t>
        <a:bodyPr/>
        <a:lstStyle/>
        <a:p>
          <a:endParaRPr lang="en-US"/>
        </a:p>
      </dgm:t>
    </dgm:pt>
    <dgm:pt modelId="{F001D137-D8A8-4D47-BB15-C1620CFC90BD}">
      <dgm:prSet/>
      <dgm:spPr/>
      <dgm:t>
        <a:bodyPr/>
        <a:lstStyle/>
        <a:p>
          <a:pPr>
            <a:lnSpc>
              <a:spcPct val="100000"/>
            </a:lnSpc>
            <a:defRPr b="1"/>
          </a:pPr>
          <a:r>
            <a:rPr lang="en-US"/>
            <a:t>In marketing and entertainment industries, generative AI is utilized to generate images, videos, and text for advertisements, social media content, and storytelling</a:t>
          </a:r>
        </a:p>
      </dgm:t>
    </dgm:pt>
    <dgm:pt modelId="{DBE2A3E9-30C8-4B9E-901D-3C1AC7AC1871}" type="parTrans" cxnId="{66F4DC30-36EF-44E6-893C-8B39A4479F9B}">
      <dgm:prSet/>
      <dgm:spPr/>
      <dgm:t>
        <a:bodyPr/>
        <a:lstStyle/>
        <a:p>
          <a:endParaRPr lang="en-US"/>
        </a:p>
      </dgm:t>
    </dgm:pt>
    <dgm:pt modelId="{E585706F-BC6E-4879-932C-941DCDEA5B59}" type="sibTrans" cxnId="{66F4DC30-36EF-44E6-893C-8B39A4479F9B}">
      <dgm:prSet/>
      <dgm:spPr/>
      <dgm:t>
        <a:bodyPr/>
        <a:lstStyle/>
        <a:p>
          <a:endParaRPr lang="en-US"/>
        </a:p>
      </dgm:t>
    </dgm:pt>
    <dgm:pt modelId="{0CAA9419-1C47-45CE-8C18-DE580A4C95A6}">
      <dgm:prSet/>
      <dgm:spPr/>
      <dgm:t>
        <a:bodyPr/>
        <a:lstStyle/>
        <a:p>
          <a:pPr>
            <a:lnSpc>
              <a:spcPct val="100000"/>
            </a:lnSpc>
            <a:defRPr b="1"/>
          </a:pPr>
          <a:r>
            <a:rPr lang="en-US"/>
            <a:t>Generative AI plays a crucial role in healthcare by generating synthetic medical images for training diagnostic models, drug discovery, and molecule design</a:t>
          </a:r>
        </a:p>
      </dgm:t>
    </dgm:pt>
    <dgm:pt modelId="{2543F18E-E3A4-4B3C-97E4-A62F68DD0DBE}" type="parTrans" cxnId="{07D5228B-B873-4A0E-B3FF-FFB7C70071B7}">
      <dgm:prSet/>
      <dgm:spPr/>
      <dgm:t>
        <a:bodyPr/>
        <a:lstStyle/>
        <a:p>
          <a:endParaRPr lang="en-US"/>
        </a:p>
      </dgm:t>
    </dgm:pt>
    <dgm:pt modelId="{B3883537-2C82-4B94-8671-5702C509B892}" type="sibTrans" cxnId="{07D5228B-B873-4A0E-B3FF-FFB7C70071B7}">
      <dgm:prSet/>
      <dgm:spPr/>
      <dgm:t>
        <a:bodyPr/>
        <a:lstStyle/>
        <a:p>
          <a:endParaRPr lang="en-US"/>
        </a:p>
      </dgm:t>
    </dgm:pt>
    <dgm:pt modelId="{84D433FA-2474-4EC5-8575-EBA4E95F51F9}">
      <dgm:prSet/>
      <dgm:spPr/>
      <dgm:t>
        <a:bodyPr/>
        <a:lstStyle/>
        <a:p>
          <a:pPr>
            <a:lnSpc>
              <a:spcPct val="100000"/>
            </a:lnSpc>
            <a:defRPr b="1"/>
          </a:pPr>
          <a:r>
            <a:rPr lang="en-US"/>
            <a:t>Game developers leverage generative AI for procedural content generation, including the creation of game levels, characters, and narratives</a:t>
          </a:r>
        </a:p>
      </dgm:t>
    </dgm:pt>
    <dgm:pt modelId="{1828B8E6-A1E8-41B1-A1A4-D4FDB4D05CC8}" type="parTrans" cxnId="{BB9BC597-57C3-454F-BDD8-2061062AE828}">
      <dgm:prSet/>
      <dgm:spPr/>
      <dgm:t>
        <a:bodyPr/>
        <a:lstStyle/>
        <a:p>
          <a:endParaRPr lang="en-US"/>
        </a:p>
      </dgm:t>
    </dgm:pt>
    <dgm:pt modelId="{607C9B89-9B77-4876-BD91-E4ACE41EB9E3}" type="sibTrans" cxnId="{BB9BC597-57C3-454F-BDD8-2061062AE828}">
      <dgm:prSet/>
      <dgm:spPr/>
      <dgm:t>
        <a:bodyPr/>
        <a:lstStyle/>
        <a:p>
          <a:endParaRPr lang="en-US"/>
        </a:p>
      </dgm:t>
    </dgm:pt>
    <dgm:pt modelId="{6C099742-C453-445B-BE02-66A02913E35C}" type="pres">
      <dgm:prSet presAssocID="{3EFD258F-A61C-4BF7-A40C-9528BB934BB6}" presName="root" presStyleCnt="0">
        <dgm:presLayoutVars>
          <dgm:dir/>
          <dgm:resizeHandles val="exact"/>
        </dgm:presLayoutVars>
      </dgm:prSet>
      <dgm:spPr/>
    </dgm:pt>
    <dgm:pt modelId="{22D4DF3B-E562-48BA-84B0-60FEEC8913DA}" type="pres">
      <dgm:prSet presAssocID="{6159447B-4AD4-4096-8EAA-CA389E88A62E}" presName="compNode" presStyleCnt="0"/>
      <dgm:spPr/>
    </dgm:pt>
    <dgm:pt modelId="{DFF21263-37E6-4FBC-88B0-27A5F059B2EE}" type="pres">
      <dgm:prSet presAssocID="{6159447B-4AD4-4096-8EAA-CA389E88A62E}"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Joker Hat"/>
        </a:ext>
      </dgm:extLst>
    </dgm:pt>
    <dgm:pt modelId="{E475EC0E-7A0B-4E52-8E8D-FFFBDC93E3FF}" type="pres">
      <dgm:prSet presAssocID="{6159447B-4AD4-4096-8EAA-CA389E88A62E}" presName="iconSpace" presStyleCnt="0"/>
      <dgm:spPr/>
    </dgm:pt>
    <dgm:pt modelId="{6EF06A4E-5C8A-41D3-B8C0-4A4DF88F6995}" type="pres">
      <dgm:prSet presAssocID="{6159447B-4AD4-4096-8EAA-CA389E88A62E}" presName="parTx" presStyleLbl="revTx" presStyleIdx="0" presStyleCnt="8">
        <dgm:presLayoutVars>
          <dgm:chMax val="0"/>
          <dgm:chPref val="0"/>
        </dgm:presLayoutVars>
      </dgm:prSet>
      <dgm:spPr/>
    </dgm:pt>
    <dgm:pt modelId="{1CF83301-C2A0-48D1-B862-D018670D306B}" type="pres">
      <dgm:prSet presAssocID="{6159447B-4AD4-4096-8EAA-CA389E88A62E}" presName="txSpace" presStyleCnt="0"/>
      <dgm:spPr/>
    </dgm:pt>
    <dgm:pt modelId="{17282961-109E-42C3-B445-F63A65D1DA69}" type="pres">
      <dgm:prSet presAssocID="{6159447B-4AD4-4096-8EAA-CA389E88A62E}" presName="desTx" presStyleLbl="revTx" presStyleIdx="1" presStyleCnt="8">
        <dgm:presLayoutVars/>
      </dgm:prSet>
      <dgm:spPr/>
    </dgm:pt>
    <dgm:pt modelId="{E5C6A35A-1AAA-4810-AE53-0396084E51D8}" type="pres">
      <dgm:prSet presAssocID="{3669B548-B27D-4B10-ABB8-5531022C2A26}" presName="sibTrans" presStyleCnt="0"/>
      <dgm:spPr/>
    </dgm:pt>
    <dgm:pt modelId="{C45A5046-23FF-416B-99E2-FCDF2FE53F2F}" type="pres">
      <dgm:prSet presAssocID="{F001D137-D8A8-4D47-BB15-C1620CFC90BD}" presName="compNode" presStyleCnt="0"/>
      <dgm:spPr/>
    </dgm:pt>
    <dgm:pt modelId="{0072888F-6F62-4994-BCF6-B9C58D9042BF}" type="pres">
      <dgm:prSet presAssocID="{F001D137-D8A8-4D47-BB15-C1620CFC90BD}"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odcast"/>
        </a:ext>
      </dgm:extLst>
    </dgm:pt>
    <dgm:pt modelId="{7C4FEACB-6F64-47A7-A54D-F03F8D8F595F}" type="pres">
      <dgm:prSet presAssocID="{F001D137-D8A8-4D47-BB15-C1620CFC90BD}" presName="iconSpace" presStyleCnt="0"/>
      <dgm:spPr/>
    </dgm:pt>
    <dgm:pt modelId="{2B7CCF14-57B4-49A7-905B-E04D26FE34F3}" type="pres">
      <dgm:prSet presAssocID="{F001D137-D8A8-4D47-BB15-C1620CFC90BD}" presName="parTx" presStyleLbl="revTx" presStyleIdx="2" presStyleCnt="8">
        <dgm:presLayoutVars>
          <dgm:chMax val="0"/>
          <dgm:chPref val="0"/>
        </dgm:presLayoutVars>
      </dgm:prSet>
      <dgm:spPr/>
    </dgm:pt>
    <dgm:pt modelId="{11DCB847-A6AA-4028-8CDD-4A4962A9CA87}" type="pres">
      <dgm:prSet presAssocID="{F001D137-D8A8-4D47-BB15-C1620CFC90BD}" presName="txSpace" presStyleCnt="0"/>
      <dgm:spPr/>
    </dgm:pt>
    <dgm:pt modelId="{0F20E604-D941-49CC-A701-4A586C74820A}" type="pres">
      <dgm:prSet presAssocID="{F001D137-D8A8-4D47-BB15-C1620CFC90BD}" presName="desTx" presStyleLbl="revTx" presStyleIdx="3" presStyleCnt="8">
        <dgm:presLayoutVars/>
      </dgm:prSet>
      <dgm:spPr/>
    </dgm:pt>
    <dgm:pt modelId="{6857025F-15BF-4FDE-95C3-6C137DE7287E}" type="pres">
      <dgm:prSet presAssocID="{E585706F-BC6E-4879-932C-941DCDEA5B59}" presName="sibTrans" presStyleCnt="0"/>
      <dgm:spPr/>
    </dgm:pt>
    <dgm:pt modelId="{F8608900-94CC-4E10-B794-4F92095148F6}" type="pres">
      <dgm:prSet presAssocID="{0CAA9419-1C47-45CE-8C18-DE580A4C95A6}" presName="compNode" presStyleCnt="0"/>
      <dgm:spPr/>
    </dgm:pt>
    <dgm:pt modelId="{D0A41B09-E5B2-4708-9C5B-AEC39C87D87C}" type="pres">
      <dgm:prSet presAssocID="{0CAA9419-1C47-45CE-8C18-DE580A4C95A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NA"/>
        </a:ext>
      </dgm:extLst>
    </dgm:pt>
    <dgm:pt modelId="{C6F6BEEC-437E-40EA-B13B-913983901D5C}" type="pres">
      <dgm:prSet presAssocID="{0CAA9419-1C47-45CE-8C18-DE580A4C95A6}" presName="iconSpace" presStyleCnt="0"/>
      <dgm:spPr/>
    </dgm:pt>
    <dgm:pt modelId="{78A80F68-A069-4F01-ADC3-205F2AC8D34F}" type="pres">
      <dgm:prSet presAssocID="{0CAA9419-1C47-45CE-8C18-DE580A4C95A6}" presName="parTx" presStyleLbl="revTx" presStyleIdx="4" presStyleCnt="8">
        <dgm:presLayoutVars>
          <dgm:chMax val="0"/>
          <dgm:chPref val="0"/>
        </dgm:presLayoutVars>
      </dgm:prSet>
      <dgm:spPr/>
    </dgm:pt>
    <dgm:pt modelId="{A6BADBB4-CD2D-4835-97F6-487A35A9797F}" type="pres">
      <dgm:prSet presAssocID="{0CAA9419-1C47-45CE-8C18-DE580A4C95A6}" presName="txSpace" presStyleCnt="0"/>
      <dgm:spPr/>
    </dgm:pt>
    <dgm:pt modelId="{F7D10B61-578E-480A-AB71-5D318E778F70}" type="pres">
      <dgm:prSet presAssocID="{0CAA9419-1C47-45CE-8C18-DE580A4C95A6}" presName="desTx" presStyleLbl="revTx" presStyleIdx="5" presStyleCnt="8">
        <dgm:presLayoutVars/>
      </dgm:prSet>
      <dgm:spPr/>
    </dgm:pt>
    <dgm:pt modelId="{9DE374C3-3DAE-4278-8583-7CFAA6D77BE6}" type="pres">
      <dgm:prSet presAssocID="{B3883537-2C82-4B94-8671-5702C509B892}" presName="sibTrans" presStyleCnt="0"/>
      <dgm:spPr/>
    </dgm:pt>
    <dgm:pt modelId="{90C08A86-5B5A-4AF9-BFA4-DE8627B75D36}" type="pres">
      <dgm:prSet presAssocID="{84D433FA-2474-4EC5-8575-EBA4E95F51F9}" presName="compNode" presStyleCnt="0"/>
      <dgm:spPr/>
    </dgm:pt>
    <dgm:pt modelId="{EA66C29E-D40A-4ADF-A3CB-826FDA78FAFB}" type="pres">
      <dgm:prSet presAssocID="{84D433FA-2474-4EC5-8575-EBA4E95F51F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ss Pieces"/>
        </a:ext>
      </dgm:extLst>
    </dgm:pt>
    <dgm:pt modelId="{80F193CB-171E-4DD4-B121-DAF831AEE0F8}" type="pres">
      <dgm:prSet presAssocID="{84D433FA-2474-4EC5-8575-EBA4E95F51F9}" presName="iconSpace" presStyleCnt="0"/>
      <dgm:spPr/>
    </dgm:pt>
    <dgm:pt modelId="{C4E00C8C-C477-41A9-A98E-6C25E484F071}" type="pres">
      <dgm:prSet presAssocID="{84D433FA-2474-4EC5-8575-EBA4E95F51F9}" presName="parTx" presStyleLbl="revTx" presStyleIdx="6" presStyleCnt="8">
        <dgm:presLayoutVars>
          <dgm:chMax val="0"/>
          <dgm:chPref val="0"/>
        </dgm:presLayoutVars>
      </dgm:prSet>
      <dgm:spPr/>
    </dgm:pt>
    <dgm:pt modelId="{F8D2DB54-C791-4346-A5EC-7A6415880FD3}" type="pres">
      <dgm:prSet presAssocID="{84D433FA-2474-4EC5-8575-EBA4E95F51F9}" presName="txSpace" presStyleCnt="0"/>
      <dgm:spPr/>
    </dgm:pt>
    <dgm:pt modelId="{5F83CB1A-5F6F-4F59-BE2F-A13A61BF1B71}" type="pres">
      <dgm:prSet presAssocID="{84D433FA-2474-4EC5-8575-EBA4E95F51F9}" presName="desTx" presStyleLbl="revTx" presStyleIdx="7" presStyleCnt="8">
        <dgm:presLayoutVars/>
      </dgm:prSet>
      <dgm:spPr/>
    </dgm:pt>
  </dgm:ptLst>
  <dgm:cxnLst>
    <dgm:cxn modelId="{66F4DC30-36EF-44E6-893C-8B39A4479F9B}" srcId="{3EFD258F-A61C-4BF7-A40C-9528BB934BB6}" destId="{F001D137-D8A8-4D47-BB15-C1620CFC90BD}" srcOrd="1" destOrd="0" parTransId="{DBE2A3E9-30C8-4B9E-901D-3C1AC7AC1871}" sibTransId="{E585706F-BC6E-4879-932C-941DCDEA5B59}"/>
    <dgm:cxn modelId="{07D5228B-B873-4A0E-B3FF-FFB7C70071B7}" srcId="{3EFD258F-A61C-4BF7-A40C-9528BB934BB6}" destId="{0CAA9419-1C47-45CE-8C18-DE580A4C95A6}" srcOrd="2" destOrd="0" parTransId="{2543F18E-E3A4-4B3C-97E4-A62F68DD0DBE}" sibTransId="{B3883537-2C82-4B94-8671-5702C509B892}"/>
    <dgm:cxn modelId="{BB9BC597-57C3-454F-BDD8-2061062AE828}" srcId="{3EFD258F-A61C-4BF7-A40C-9528BB934BB6}" destId="{84D433FA-2474-4EC5-8575-EBA4E95F51F9}" srcOrd="3" destOrd="0" parTransId="{1828B8E6-A1E8-41B1-A1A4-D4FDB4D05CC8}" sibTransId="{607C9B89-9B77-4876-BD91-E4ACE41EB9E3}"/>
    <dgm:cxn modelId="{FFA6DA9C-0BD3-4F85-B93B-8C861D762F8D}" srcId="{3EFD258F-A61C-4BF7-A40C-9528BB934BB6}" destId="{6159447B-4AD4-4096-8EAA-CA389E88A62E}" srcOrd="0" destOrd="0" parTransId="{B035BE8F-AC7C-4C1B-A342-C9211E526BD0}" sibTransId="{3669B548-B27D-4B10-ABB8-5531022C2A26}"/>
    <dgm:cxn modelId="{1CC7ADB1-A366-47B9-AC52-348B00996375}" type="presOf" srcId="{F001D137-D8A8-4D47-BB15-C1620CFC90BD}" destId="{2B7CCF14-57B4-49A7-905B-E04D26FE34F3}" srcOrd="0" destOrd="0" presId="urn:microsoft.com/office/officeart/2018/2/layout/IconLabelDescriptionList"/>
    <dgm:cxn modelId="{D73551D8-9E68-4A93-93E0-17FEE9A34D2F}" type="presOf" srcId="{0CAA9419-1C47-45CE-8C18-DE580A4C95A6}" destId="{78A80F68-A069-4F01-ADC3-205F2AC8D34F}" srcOrd="0" destOrd="0" presId="urn:microsoft.com/office/officeart/2018/2/layout/IconLabelDescriptionList"/>
    <dgm:cxn modelId="{2674B9DE-FDA8-4152-86D8-77AB3F5B6187}" type="presOf" srcId="{3EFD258F-A61C-4BF7-A40C-9528BB934BB6}" destId="{6C099742-C453-445B-BE02-66A02913E35C}" srcOrd="0" destOrd="0" presId="urn:microsoft.com/office/officeart/2018/2/layout/IconLabelDescriptionList"/>
    <dgm:cxn modelId="{86BC6EE9-E2DF-4C85-B220-30775A1B54A8}" type="presOf" srcId="{84D433FA-2474-4EC5-8575-EBA4E95F51F9}" destId="{C4E00C8C-C477-41A9-A98E-6C25E484F071}" srcOrd="0" destOrd="0" presId="urn:microsoft.com/office/officeart/2018/2/layout/IconLabelDescriptionList"/>
    <dgm:cxn modelId="{DC06FAFA-663D-4BAC-9376-34C9CBEAE27F}" type="presOf" srcId="{6159447B-4AD4-4096-8EAA-CA389E88A62E}" destId="{6EF06A4E-5C8A-41D3-B8C0-4A4DF88F6995}" srcOrd="0" destOrd="0" presId="urn:microsoft.com/office/officeart/2018/2/layout/IconLabelDescriptionList"/>
    <dgm:cxn modelId="{645351DB-6BB2-4C4D-A124-6D2169528909}" type="presParOf" srcId="{6C099742-C453-445B-BE02-66A02913E35C}" destId="{22D4DF3B-E562-48BA-84B0-60FEEC8913DA}" srcOrd="0" destOrd="0" presId="urn:microsoft.com/office/officeart/2018/2/layout/IconLabelDescriptionList"/>
    <dgm:cxn modelId="{B9D7AC39-152B-44DC-9ECD-03A5EB3B2599}" type="presParOf" srcId="{22D4DF3B-E562-48BA-84B0-60FEEC8913DA}" destId="{DFF21263-37E6-4FBC-88B0-27A5F059B2EE}" srcOrd="0" destOrd="0" presId="urn:microsoft.com/office/officeart/2018/2/layout/IconLabelDescriptionList"/>
    <dgm:cxn modelId="{0896E833-56E8-4BB7-9419-C3A9BE59DB34}" type="presParOf" srcId="{22D4DF3B-E562-48BA-84B0-60FEEC8913DA}" destId="{E475EC0E-7A0B-4E52-8E8D-FFFBDC93E3FF}" srcOrd="1" destOrd="0" presId="urn:microsoft.com/office/officeart/2018/2/layout/IconLabelDescriptionList"/>
    <dgm:cxn modelId="{FD446A5F-4C9E-43A3-8ECD-456A9A9BE247}" type="presParOf" srcId="{22D4DF3B-E562-48BA-84B0-60FEEC8913DA}" destId="{6EF06A4E-5C8A-41D3-B8C0-4A4DF88F6995}" srcOrd="2" destOrd="0" presId="urn:microsoft.com/office/officeart/2018/2/layout/IconLabelDescriptionList"/>
    <dgm:cxn modelId="{FDF29DD7-E607-43BC-AB0D-07A1566EC77C}" type="presParOf" srcId="{22D4DF3B-E562-48BA-84B0-60FEEC8913DA}" destId="{1CF83301-C2A0-48D1-B862-D018670D306B}" srcOrd="3" destOrd="0" presId="urn:microsoft.com/office/officeart/2018/2/layout/IconLabelDescriptionList"/>
    <dgm:cxn modelId="{25202213-0C50-4B7C-9C98-E465F8C532F6}" type="presParOf" srcId="{22D4DF3B-E562-48BA-84B0-60FEEC8913DA}" destId="{17282961-109E-42C3-B445-F63A65D1DA69}" srcOrd="4" destOrd="0" presId="urn:microsoft.com/office/officeart/2018/2/layout/IconLabelDescriptionList"/>
    <dgm:cxn modelId="{5618B00D-2231-49C0-8F36-9BA27CAF9650}" type="presParOf" srcId="{6C099742-C453-445B-BE02-66A02913E35C}" destId="{E5C6A35A-1AAA-4810-AE53-0396084E51D8}" srcOrd="1" destOrd="0" presId="urn:microsoft.com/office/officeart/2018/2/layout/IconLabelDescriptionList"/>
    <dgm:cxn modelId="{4B30D151-4F7A-4568-AA64-955F0ED3ACD1}" type="presParOf" srcId="{6C099742-C453-445B-BE02-66A02913E35C}" destId="{C45A5046-23FF-416B-99E2-FCDF2FE53F2F}" srcOrd="2" destOrd="0" presId="urn:microsoft.com/office/officeart/2018/2/layout/IconLabelDescriptionList"/>
    <dgm:cxn modelId="{77527D68-5D39-45FE-819E-DBCB16BB1D9F}" type="presParOf" srcId="{C45A5046-23FF-416B-99E2-FCDF2FE53F2F}" destId="{0072888F-6F62-4994-BCF6-B9C58D9042BF}" srcOrd="0" destOrd="0" presId="urn:microsoft.com/office/officeart/2018/2/layout/IconLabelDescriptionList"/>
    <dgm:cxn modelId="{4922C8B1-F5E4-46CF-8EC1-E095BA6499EC}" type="presParOf" srcId="{C45A5046-23FF-416B-99E2-FCDF2FE53F2F}" destId="{7C4FEACB-6F64-47A7-A54D-F03F8D8F595F}" srcOrd="1" destOrd="0" presId="urn:microsoft.com/office/officeart/2018/2/layout/IconLabelDescriptionList"/>
    <dgm:cxn modelId="{A3672B97-030E-423F-8550-52916FC1453D}" type="presParOf" srcId="{C45A5046-23FF-416B-99E2-FCDF2FE53F2F}" destId="{2B7CCF14-57B4-49A7-905B-E04D26FE34F3}" srcOrd="2" destOrd="0" presId="urn:microsoft.com/office/officeart/2018/2/layout/IconLabelDescriptionList"/>
    <dgm:cxn modelId="{62C038F3-043C-4D54-B716-BE1795E20E86}" type="presParOf" srcId="{C45A5046-23FF-416B-99E2-FCDF2FE53F2F}" destId="{11DCB847-A6AA-4028-8CDD-4A4962A9CA87}" srcOrd="3" destOrd="0" presId="urn:microsoft.com/office/officeart/2018/2/layout/IconLabelDescriptionList"/>
    <dgm:cxn modelId="{6CC8F78B-5557-4E00-9AED-1E9BAE92EDA7}" type="presParOf" srcId="{C45A5046-23FF-416B-99E2-FCDF2FE53F2F}" destId="{0F20E604-D941-49CC-A701-4A586C74820A}" srcOrd="4" destOrd="0" presId="urn:microsoft.com/office/officeart/2018/2/layout/IconLabelDescriptionList"/>
    <dgm:cxn modelId="{7A13846B-4872-4344-BFA6-84B7A312DD69}" type="presParOf" srcId="{6C099742-C453-445B-BE02-66A02913E35C}" destId="{6857025F-15BF-4FDE-95C3-6C137DE7287E}" srcOrd="3" destOrd="0" presId="urn:microsoft.com/office/officeart/2018/2/layout/IconLabelDescriptionList"/>
    <dgm:cxn modelId="{C34B9E02-EFFA-4357-A10C-559E7059F825}" type="presParOf" srcId="{6C099742-C453-445B-BE02-66A02913E35C}" destId="{F8608900-94CC-4E10-B794-4F92095148F6}" srcOrd="4" destOrd="0" presId="urn:microsoft.com/office/officeart/2018/2/layout/IconLabelDescriptionList"/>
    <dgm:cxn modelId="{0B320FCD-A173-4952-8223-F59ABAC6F22D}" type="presParOf" srcId="{F8608900-94CC-4E10-B794-4F92095148F6}" destId="{D0A41B09-E5B2-4708-9C5B-AEC39C87D87C}" srcOrd="0" destOrd="0" presId="urn:microsoft.com/office/officeart/2018/2/layout/IconLabelDescriptionList"/>
    <dgm:cxn modelId="{4DA467AA-6D83-4DA1-88D4-74E68FE60297}" type="presParOf" srcId="{F8608900-94CC-4E10-B794-4F92095148F6}" destId="{C6F6BEEC-437E-40EA-B13B-913983901D5C}" srcOrd="1" destOrd="0" presId="urn:microsoft.com/office/officeart/2018/2/layout/IconLabelDescriptionList"/>
    <dgm:cxn modelId="{F6E2E1B9-79EC-424A-A0E9-4F8A62FECA19}" type="presParOf" srcId="{F8608900-94CC-4E10-B794-4F92095148F6}" destId="{78A80F68-A069-4F01-ADC3-205F2AC8D34F}" srcOrd="2" destOrd="0" presId="urn:microsoft.com/office/officeart/2018/2/layout/IconLabelDescriptionList"/>
    <dgm:cxn modelId="{A9B03632-63B3-48CC-B3A0-98E369DFCE66}" type="presParOf" srcId="{F8608900-94CC-4E10-B794-4F92095148F6}" destId="{A6BADBB4-CD2D-4835-97F6-487A35A9797F}" srcOrd="3" destOrd="0" presId="urn:microsoft.com/office/officeart/2018/2/layout/IconLabelDescriptionList"/>
    <dgm:cxn modelId="{18226298-D078-4EFF-9B11-627D7403F66F}" type="presParOf" srcId="{F8608900-94CC-4E10-B794-4F92095148F6}" destId="{F7D10B61-578E-480A-AB71-5D318E778F70}" srcOrd="4" destOrd="0" presId="urn:microsoft.com/office/officeart/2018/2/layout/IconLabelDescriptionList"/>
    <dgm:cxn modelId="{35721A2A-A6C9-4F92-B2C8-C2682DE7ECB1}" type="presParOf" srcId="{6C099742-C453-445B-BE02-66A02913E35C}" destId="{9DE374C3-3DAE-4278-8583-7CFAA6D77BE6}" srcOrd="5" destOrd="0" presId="urn:microsoft.com/office/officeart/2018/2/layout/IconLabelDescriptionList"/>
    <dgm:cxn modelId="{1863CFA1-CAE3-486A-8608-33DFF1758A89}" type="presParOf" srcId="{6C099742-C453-445B-BE02-66A02913E35C}" destId="{90C08A86-5B5A-4AF9-BFA4-DE8627B75D36}" srcOrd="6" destOrd="0" presId="urn:microsoft.com/office/officeart/2018/2/layout/IconLabelDescriptionList"/>
    <dgm:cxn modelId="{01DD7E06-D266-4C83-A989-9623FB04BFCF}" type="presParOf" srcId="{90C08A86-5B5A-4AF9-BFA4-DE8627B75D36}" destId="{EA66C29E-D40A-4ADF-A3CB-826FDA78FAFB}" srcOrd="0" destOrd="0" presId="urn:microsoft.com/office/officeart/2018/2/layout/IconLabelDescriptionList"/>
    <dgm:cxn modelId="{86524BC9-ECF8-422C-AE6D-3F377A6F7F9F}" type="presParOf" srcId="{90C08A86-5B5A-4AF9-BFA4-DE8627B75D36}" destId="{80F193CB-171E-4DD4-B121-DAF831AEE0F8}" srcOrd="1" destOrd="0" presId="urn:microsoft.com/office/officeart/2018/2/layout/IconLabelDescriptionList"/>
    <dgm:cxn modelId="{E7F180CC-4F8B-4C7E-B4FB-DD821E141643}" type="presParOf" srcId="{90C08A86-5B5A-4AF9-BFA4-DE8627B75D36}" destId="{C4E00C8C-C477-41A9-A98E-6C25E484F071}" srcOrd="2" destOrd="0" presId="urn:microsoft.com/office/officeart/2018/2/layout/IconLabelDescriptionList"/>
    <dgm:cxn modelId="{09F67A78-D5C2-4452-B376-014433D0004D}" type="presParOf" srcId="{90C08A86-5B5A-4AF9-BFA4-DE8627B75D36}" destId="{F8D2DB54-C791-4346-A5EC-7A6415880FD3}" srcOrd="3" destOrd="0" presId="urn:microsoft.com/office/officeart/2018/2/layout/IconLabelDescriptionList"/>
    <dgm:cxn modelId="{9CAF31BD-576A-4606-8387-5E56AE752EE7}" type="presParOf" srcId="{90C08A86-5B5A-4AF9-BFA4-DE8627B75D36}" destId="{5F83CB1A-5F6F-4F59-BE2F-A13A61BF1B71}"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F21263-37E6-4FBC-88B0-27A5F059B2EE}">
      <dsp:nvSpPr>
        <dsp:cNvPr id="0" name=""/>
        <dsp:cNvSpPr/>
      </dsp:nvSpPr>
      <dsp:spPr>
        <a:xfrm>
          <a:off x="3198" y="359910"/>
          <a:ext cx="755261" cy="75526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EF06A4E-5C8A-41D3-B8C0-4A4DF88F6995}">
      <dsp:nvSpPr>
        <dsp:cNvPr id="0" name=""/>
        <dsp:cNvSpPr/>
      </dsp:nvSpPr>
      <dsp:spPr>
        <a:xfrm>
          <a:off x="3198" y="1242300"/>
          <a:ext cx="2157890" cy="18737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Generative AI facilitates the creation of original artwork, music compositions, and literary texts</a:t>
          </a:r>
        </a:p>
      </dsp:txBody>
      <dsp:txXfrm>
        <a:off x="3198" y="1242300"/>
        <a:ext cx="2157890" cy="1873757"/>
      </dsp:txXfrm>
    </dsp:sp>
    <dsp:sp modelId="{17282961-109E-42C3-B445-F63A65D1DA69}">
      <dsp:nvSpPr>
        <dsp:cNvPr id="0" name=""/>
        <dsp:cNvSpPr/>
      </dsp:nvSpPr>
      <dsp:spPr>
        <a:xfrm>
          <a:off x="3198" y="3175187"/>
          <a:ext cx="2157890" cy="141193"/>
        </a:xfrm>
        <a:prstGeom prst="rect">
          <a:avLst/>
        </a:prstGeom>
        <a:noFill/>
        <a:ln>
          <a:noFill/>
        </a:ln>
        <a:effectLst/>
      </dsp:spPr>
      <dsp:style>
        <a:lnRef idx="0">
          <a:scrgbClr r="0" g="0" b="0"/>
        </a:lnRef>
        <a:fillRef idx="0">
          <a:scrgbClr r="0" g="0" b="0"/>
        </a:fillRef>
        <a:effectRef idx="0">
          <a:scrgbClr r="0" g="0" b="0"/>
        </a:effectRef>
        <a:fontRef idx="minor"/>
      </dsp:style>
    </dsp:sp>
    <dsp:sp modelId="{0072888F-6F62-4994-BCF6-B9C58D9042BF}">
      <dsp:nvSpPr>
        <dsp:cNvPr id="0" name=""/>
        <dsp:cNvSpPr/>
      </dsp:nvSpPr>
      <dsp:spPr>
        <a:xfrm>
          <a:off x="2538720" y="359910"/>
          <a:ext cx="755261" cy="75526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B7CCF14-57B4-49A7-905B-E04D26FE34F3}">
      <dsp:nvSpPr>
        <dsp:cNvPr id="0" name=""/>
        <dsp:cNvSpPr/>
      </dsp:nvSpPr>
      <dsp:spPr>
        <a:xfrm>
          <a:off x="2538720" y="1242300"/>
          <a:ext cx="2157890" cy="18737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In marketing and entertainment industries, generative AI is utilized to generate images, videos, and text for advertisements, social media content, and storytelling</a:t>
          </a:r>
        </a:p>
      </dsp:txBody>
      <dsp:txXfrm>
        <a:off x="2538720" y="1242300"/>
        <a:ext cx="2157890" cy="1873757"/>
      </dsp:txXfrm>
    </dsp:sp>
    <dsp:sp modelId="{0F20E604-D941-49CC-A701-4A586C74820A}">
      <dsp:nvSpPr>
        <dsp:cNvPr id="0" name=""/>
        <dsp:cNvSpPr/>
      </dsp:nvSpPr>
      <dsp:spPr>
        <a:xfrm>
          <a:off x="2538720" y="3175187"/>
          <a:ext cx="2157890" cy="141193"/>
        </a:xfrm>
        <a:prstGeom prst="rect">
          <a:avLst/>
        </a:prstGeom>
        <a:noFill/>
        <a:ln>
          <a:noFill/>
        </a:ln>
        <a:effectLst/>
      </dsp:spPr>
      <dsp:style>
        <a:lnRef idx="0">
          <a:scrgbClr r="0" g="0" b="0"/>
        </a:lnRef>
        <a:fillRef idx="0">
          <a:scrgbClr r="0" g="0" b="0"/>
        </a:fillRef>
        <a:effectRef idx="0">
          <a:scrgbClr r="0" g="0" b="0"/>
        </a:effectRef>
        <a:fontRef idx="minor"/>
      </dsp:style>
    </dsp:sp>
    <dsp:sp modelId="{D0A41B09-E5B2-4708-9C5B-AEC39C87D87C}">
      <dsp:nvSpPr>
        <dsp:cNvPr id="0" name=""/>
        <dsp:cNvSpPr/>
      </dsp:nvSpPr>
      <dsp:spPr>
        <a:xfrm>
          <a:off x="5074241" y="359910"/>
          <a:ext cx="755261" cy="75526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A80F68-A069-4F01-ADC3-205F2AC8D34F}">
      <dsp:nvSpPr>
        <dsp:cNvPr id="0" name=""/>
        <dsp:cNvSpPr/>
      </dsp:nvSpPr>
      <dsp:spPr>
        <a:xfrm>
          <a:off x="5074241" y="1242300"/>
          <a:ext cx="2157890" cy="18737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Generative AI plays a crucial role in healthcare by generating synthetic medical images for training diagnostic models, drug discovery, and molecule design</a:t>
          </a:r>
        </a:p>
      </dsp:txBody>
      <dsp:txXfrm>
        <a:off x="5074241" y="1242300"/>
        <a:ext cx="2157890" cy="1873757"/>
      </dsp:txXfrm>
    </dsp:sp>
    <dsp:sp modelId="{F7D10B61-578E-480A-AB71-5D318E778F70}">
      <dsp:nvSpPr>
        <dsp:cNvPr id="0" name=""/>
        <dsp:cNvSpPr/>
      </dsp:nvSpPr>
      <dsp:spPr>
        <a:xfrm>
          <a:off x="5074241" y="3175187"/>
          <a:ext cx="2157890" cy="141193"/>
        </a:xfrm>
        <a:prstGeom prst="rect">
          <a:avLst/>
        </a:prstGeom>
        <a:noFill/>
        <a:ln>
          <a:noFill/>
        </a:ln>
        <a:effectLst/>
      </dsp:spPr>
      <dsp:style>
        <a:lnRef idx="0">
          <a:scrgbClr r="0" g="0" b="0"/>
        </a:lnRef>
        <a:fillRef idx="0">
          <a:scrgbClr r="0" g="0" b="0"/>
        </a:fillRef>
        <a:effectRef idx="0">
          <a:scrgbClr r="0" g="0" b="0"/>
        </a:effectRef>
        <a:fontRef idx="minor"/>
      </dsp:style>
    </dsp:sp>
    <dsp:sp modelId="{EA66C29E-D40A-4ADF-A3CB-826FDA78FAFB}">
      <dsp:nvSpPr>
        <dsp:cNvPr id="0" name=""/>
        <dsp:cNvSpPr/>
      </dsp:nvSpPr>
      <dsp:spPr>
        <a:xfrm>
          <a:off x="7609763" y="359910"/>
          <a:ext cx="755261" cy="75526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4E00C8C-C477-41A9-A98E-6C25E484F071}">
      <dsp:nvSpPr>
        <dsp:cNvPr id="0" name=""/>
        <dsp:cNvSpPr/>
      </dsp:nvSpPr>
      <dsp:spPr>
        <a:xfrm>
          <a:off x="7609763" y="1242300"/>
          <a:ext cx="2157890" cy="18737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Game developers leverage generative AI for procedural content generation, including the creation of game levels, characters, and narratives</a:t>
          </a:r>
        </a:p>
      </dsp:txBody>
      <dsp:txXfrm>
        <a:off x="7609763" y="1242300"/>
        <a:ext cx="2157890" cy="1873757"/>
      </dsp:txXfrm>
    </dsp:sp>
    <dsp:sp modelId="{5F83CB1A-5F6F-4F59-BE2F-A13A61BF1B71}">
      <dsp:nvSpPr>
        <dsp:cNvPr id="0" name=""/>
        <dsp:cNvSpPr/>
      </dsp:nvSpPr>
      <dsp:spPr>
        <a:xfrm>
          <a:off x="7609763" y="3175187"/>
          <a:ext cx="2157890" cy="141193"/>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png>
</file>

<file path=ppt/media/image22.jpeg>
</file>

<file path=ppt/media/image23.png>
</file>

<file path=ppt/media/image24.png>
</file>

<file path=ppt/media/image25.jpeg>
</file>

<file path=ppt/media/image26.png>
</file>

<file path=ppt/media/image27.jpeg>
</file>

<file path=ppt/media/image28.png>
</file>

<file path=ppt/media/image29.jpeg>
</file>

<file path=ppt/media/image3.jpeg>
</file>

<file path=ppt/media/image30.jpg>
</file>

<file path=ppt/media/image31.jpeg>
</file>

<file path=ppt/media/image32.jpeg>
</file>

<file path=ppt/media/image33.jpeg>
</file>

<file path=ppt/media/image34.jpg>
</file>

<file path=ppt/media/image35.jpeg>
</file>

<file path=ppt/media/image4.pn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485900" y="1122362"/>
            <a:ext cx="8609322" cy="3744209"/>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485900" y="5230134"/>
            <a:ext cx="46101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348811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501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97973"/>
            <a:ext cx="2674301" cy="527898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838200" y="854169"/>
            <a:ext cx="7734300" cy="532279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530944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20901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760410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79870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109789"/>
            <a:ext cx="4507931"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3063530"/>
            <a:ext cx="4507930"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109789"/>
            <a:ext cx="4507932"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3063530"/>
            <a:ext cx="4507932"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207073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540884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678454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982677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dirty="0"/>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3/24/24</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47099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385416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rot="16200000">
            <a:off x="-1029207" y="4680813"/>
            <a:ext cx="2758330" cy="365125"/>
          </a:xfrm>
          <a:prstGeom prst="rect">
            <a:avLst/>
          </a:prstGeom>
        </p:spPr>
        <p:txBody>
          <a:bodyPr vert="horz" lIns="91440" tIns="45720" rIns="91440" bIns="45720" rtlCol="0" anchor="ctr"/>
          <a:lstStyle>
            <a:lvl1pPr algn="l">
              <a:defRPr sz="1100">
                <a:solidFill>
                  <a:schemeClr val="tx1"/>
                </a:solidFill>
              </a:defRPr>
            </a:lvl1pPr>
          </a:lstStyle>
          <a:p>
            <a:fld id="{8C1E1FAD-7351-4908-963A-08EA8E4AB7A0}" type="datetimeFigureOut">
              <a:rPr lang="en-US" smtClean="0"/>
              <a:t>3/24/24</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a:off x="661112" y="6356350"/>
            <a:ext cx="5509684" cy="365125"/>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0905482" y="6356350"/>
            <a:ext cx="1112082"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grpSp>
        <p:nvGrpSpPr>
          <p:cNvPr id="7" name="Group 6">
            <a:extLst>
              <a:ext uri="{FF2B5EF4-FFF2-40B4-BE49-F238E27FC236}">
                <a16:creationId xmlns:a16="http://schemas.microsoft.com/office/drawing/2014/main" id="{23F5135F-115E-423C-BE4A-B56C35DC9F3E}"/>
              </a:ext>
            </a:extLst>
          </p:cNvPr>
          <p:cNvGrpSpPr/>
          <p:nvPr/>
        </p:nvGrpSpPr>
        <p:grpSpPr>
          <a:xfrm>
            <a:off x="174436" y="6356005"/>
            <a:ext cx="358083" cy="358083"/>
            <a:chOff x="4135740" y="1745599"/>
            <a:chExt cx="558732" cy="558732"/>
          </a:xfrm>
        </p:grpSpPr>
        <p:grpSp>
          <p:nvGrpSpPr>
            <p:cNvPr id="8" name="Group 7">
              <a:extLst>
                <a:ext uri="{FF2B5EF4-FFF2-40B4-BE49-F238E27FC236}">
                  <a16:creationId xmlns:a16="http://schemas.microsoft.com/office/drawing/2014/main" id="{82C1E318-0F1F-4920-8C7D-FBAC66631B54}"/>
                </a:ext>
              </a:extLst>
            </p:cNvPr>
            <p:cNvGrpSpPr/>
            <p:nvPr/>
          </p:nvGrpSpPr>
          <p:grpSpPr>
            <a:xfrm>
              <a:off x="4135740" y="1745599"/>
              <a:ext cx="558732" cy="558732"/>
              <a:chOff x="1028007" y="1706560"/>
              <a:chExt cx="575710" cy="575710"/>
            </a:xfrm>
          </p:grpSpPr>
          <p:cxnSp>
            <p:nvCxnSpPr>
              <p:cNvPr id="10" name="Straight Connector 9">
                <a:extLst>
                  <a:ext uri="{FF2B5EF4-FFF2-40B4-BE49-F238E27FC236}">
                    <a16:creationId xmlns:a16="http://schemas.microsoft.com/office/drawing/2014/main" id="{DE4A7237-B6EB-4FB7-8B68-7C27438D477D}"/>
                  </a:ext>
                </a:extLst>
              </p:cNvPr>
              <p:cNvCxnSpPr>
                <a:cxnSpLocks/>
              </p:cNvCxnSpPr>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E00FDE-0838-4B5B-A782-6B6C92DB0A89}"/>
                  </a:ext>
                </a:extLst>
              </p:cNvPr>
              <p:cNvCxnSpPr>
                <a:cxnSpLocks/>
              </p:cNvCxnSpPr>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Oval 8">
              <a:extLst>
                <a:ext uri="{FF2B5EF4-FFF2-40B4-BE49-F238E27FC236}">
                  <a16:creationId xmlns:a16="http://schemas.microsoft.com/office/drawing/2014/main" id="{2BC1B2F3-8E83-4A70-B103-979C67EECED1}"/>
                </a:ext>
              </a:extLst>
            </p:cNvPr>
            <p:cNvSpPr/>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719058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32">
          <p15:clr>
            <a:srgbClr val="F26B43"/>
          </p15:clr>
        </p15:guide>
        <p15:guide id="2" pos="3840">
          <p15:clr>
            <a:srgbClr val="F26B43"/>
          </p15:clr>
        </p15:guide>
        <p15:guide id="3" pos="768">
          <p15:clr>
            <a:srgbClr val="F26B43"/>
          </p15:clr>
        </p15:guide>
        <p15:guide id="4" pos="432">
          <p15:clr>
            <a:srgbClr val="F26B43"/>
          </p15:clr>
        </p15:guide>
        <p15:guide id="5" orient="horz" pos="3888">
          <p15:clr>
            <a:srgbClr val="F26B43"/>
          </p15:clr>
        </p15:guide>
        <p15:guide id="6" orient="horz" pos="1224">
          <p15:clr>
            <a:srgbClr val="F26B43"/>
          </p15:clr>
        </p15:guide>
        <p15:guide id="7" pos="7248">
          <p15:clr>
            <a:srgbClr val="F26B43"/>
          </p15:clr>
        </p15:guide>
        <p15:guide id="8" orient="horz" pos="3480">
          <p15:clr>
            <a:srgbClr val="F26B43"/>
          </p15:clr>
        </p15:guide>
        <p15:guide id="9" orient="horz" pos="81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jpeg"/><Relationship Id="rId10" Type="http://schemas.openxmlformats.org/officeDocument/2006/relationships/image" Target="../media/image27.jpeg"/><Relationship Id="rId4" Type="http://schemas.openxmlformats.org/officeDocument/2006/relationships/image" Target="../media/image21.png"/><Relationship Id="rId9"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slideLayout" Target="../slideLayouts/slideLayout2.xml"/><Relationship Id="rId1" Type="http://schemas.openxmlformats.org/officeDocument/2006/relationships/video" Target="https://www.youtube.com/embed/uRRgiaC7cxg?feature=oembed" TargetMode="External"/><Relationship Id="rId5" Type="http://schemas.openxmlformats.org/officeDocument/2006/relationships/image" Target="../media/image31.jpe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video" Target="https://www.youtube.com/embed/qiUEgSCyY5o?feature=oembed" TargetMode="Externa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60C714-CA3D-427D-95B5-3C29587A4C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C1D7ED78-1CF5-4B8A-93C1-4CC089539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046778" cy="6858000"/>
          </a:xfrm>
          <a:custGeom>
            <a:avLst/>
            <a:gdLst>
              <a:gd name="connsiteX0" fmla="*/ 0 w 12046778"/>
              <a:gd name="connsiteY0" fmla="*/ 0 h 6858000"/>
              <a:gd name="connsiteX1" fmla="*/ 454478 w 12046778"/>
              <a:gd name="connsiteY1" fmla="*/ 0 h 6858000"/>
              <a:gd name="connsiteX2" fmla="*/ 892342 w 12046778"/>
              <a:gd name="connsiteY2" fmla="*/ 15552 h 6858000"/>
              <a:gd name="connsiteX3" fmla="*/ 893702 w 12046778"/>
              <a:gd name="connsiteY3" fmla="*/ 0 h 6858000"/>
              <a:gd name="connsiteX4" fmla="*/ 5761220 w 12046778"/>
              <a:gd name="connsiteY4" fmla="*/ 0 h 6858000"/>
              <a:gd name="connsiteX5" fmla="*/ 7920992 w 12046778"/>
              <a:gd name="connsiteY5" fmla="*/ 265187 h 6858000"/>
              <a:gd name="connsiteX6" fmla="*/ 11428519 w 12046778"/>
              <a:gd name="connsiteY6" fmla="*/ 389763 h 6858000"/>
              <a:gd name="connsiteX7" fmla="*/ 11417875 w 12046778"/>
              <a:gd name="connsiteY7" fmla="*/ 694551 h 6858000"/>
              <a:gd name="connsiteX8" fmla="*/ 12046778 w 12046778"/>
              <a:gd name="connsiteY8" fmla="*/ 771770 h 6858000"/>
              <a:gd name="connsiteX9" fmla="*/ 11299482 w 12046778"/>
              <a:gd name="connsiteY9" fmla="*/ 6858000 h 6858000"/>
              <a:gd name="connsiteX10" fmla="*/ 11202642 w 12046778"/>
              <a:gd name="connsiteY10" fmla="*/ 6858000 h 6858000"/>
              <a:gd name="connsiteX11" fmla="*/ 6662440 w 12046778"/>
              <a:gd name="connsiteY11" fmla="*/ 6858000 h 6858000"/>
              <a:gd name="connsiteX12" fmla="*/ 0 w 12046778"/>
              <a:gd name="connsiteY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46778" h="6858000">
                <a:moveTo>
                  <a:pt x="0" y="0"/>
                </a:moveTo>
                <a:lnTo>
                  <a:pt x="454478" y="0"/>
                </a:lnTo>
                <a:lnTo>
                  <a:pt x="892342" y="15552"/>
                </a:lnTo>
                <a:lnTo>
                  <a:pt x="893702" y="0"/>
                </a:lnTo>
                <a:lnTo>
                  <a:pt x="5761220" y="0"/>
                </a:lnTo>
                <a:lnTo>
                  <a:pt x="7920992" y="265187"/>
                </a:lnTo>
                <a:lnTo>
                  <a:pt x="11428519" y="389763"/>
                </a:lnTo>
                <a:lnTo>
                  <a:pt x="11417875" y="694551"/>
                </a:lnTo>
                <a:lnTo>
                  <a:pt x="12046778" y="771770"/>
                </a:lnTo>
                <a:lnTo>
                  <a:pt x="11299482" y="6858000"/>
                </a:lnTo>
                <a:lnTo>
                  <a:pt x="11202642" y="6858000"/>
                </a:lnTo>
                <a:lnTo>
                  <a:pt x="6662440" y="6858000"/>
                </a:lnTo>
                <a:lnTo>
                  <a:pt x="0" y="6858000"/>
                </a:lnTo>
                <a:close/>
              </a:path>
            </a:pathLst>
          </a:custGeom>
          <a:solidFill>
            <a:schemeClr val="tx1"/>
          </a:solidFill>
          <a:ln w="12700" cap="flat" cmpd="sng" algn="ctr">
            <a:noFill/>
            <a:prstDash val="solid"/>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C3FA2241-6B3E-48FF-860B-B990431EC4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915541" cy="6858001"/>
          </a:xfrm>
          <a:custGeom>
            <a:avLst/>
            <a:gdLst>
              <a:gd name="connsiteX0" fmla="*/ 289900 w 11915541"/>
              <a:gd name="connsiteY0" fmla="*/ 0 h 6858001"/>
              <a:gd name="connsiteX1" fmla="*/ 4956408 w 11915541"/>
              <a:gd name="connsiteY1" fmla="*/ 0 h 6858001"/>
              <a:gd name="connsiteX2" fmla="*/ 7146011 w 11915541"/>
              <a:gd name="connsiteY2" fmla="*/ 269060 h 6858001"/>
              <a:gd name="connsiteX3" fmla="*/ 7883888 w 11915541"/>
              <a:gd name="connsiteY3" fmla="*/ 358077 h 6858001"/>
              <a:gd name="connsiteX4" fmla="*/ 8743808 w 11915541"/>
              <a:gd name="connsiteY4" fmla="*/ 388772 h 6858001"/>
              <a:gd name="connsiteX5" fmla="*/ 8846325 w 11915541"/>
              <a:gd name="connsiteY5" fmla="*/ 387158 h 6858001"/>
              <a:gd name="connsiteX6" fmla="*/ 8908081 w 11915541"/>
              <a:gd name="connsiteY6" fmla="*/ 391374 h 6858001"/>
              <a:gd name="connsiteX7" fmla="*/ 8976104 w 11915541"/>
              <a:gd name="connsiteY7" fmla="*/ 394890 h 6858001"/>
              <a:gd name="connsiteX8" fmla="*/ 9041336 w 11915541"/>
              <a:gd name="connsiteY8" fmla="*/ 398298 h 6858001"/>
              <a:gd name="connsiteX9" fmla="*/ 9111961 w 11915541"/>
              <a:gd name="connsiteY9" fmla="*/ 399407 h 6858001"/>
              <a:gd name="connsiteX10" fmla="*/ 9137458 w 11915541"/>
              <a:gd name="connsiteY10" fmla="*/ 411076 h 6858001"/>
              <a:gd name="connsiteX11" fmla="*/ 9439267 w 11915541"/>
              <a:gd name="connsiteY11" fmla="*/ 421615 h 6858001"/>
              <a:gd name="connsiteX12" fmla="*/ 9447565 w 11915541"/>
              <a:gd name="connsiteY12" fmla="*/ 420237 h 6858001"/>
              <a:gd name="connsiteX13" fmla="*/ 9480968 w 11915541"/>
              <a:gd name="connsiteY13" fmla="*/ 413579 h 6858001"/>
              <a:gd name="connsiteX14" fmla="*/ 9485823 w 11915541"/>
              <a:gd name="connsiteY14" fmla="*/ 414668 h 6858001"/>
              <a:gd name="connsiteX15" fmla="*/ 9504040 w 11915541"/>
              <a:gd name="connsiteY15" fmla="*/ 413672 h 6858001"/>
              <a:gd name="connsiteX16" fmla="*/ 9510668 w 11915541"/>
              <a:gd name="connsiteY16" fmla="*/ 420087 h 6858001"/>
              <a:gd name="connsiteX17" fmla="*/ 9572280 w 11915541"/>
              <a:gd name="connsiteY17" fmla="*/ 419684 h 6858001"/>
              <a:gd name="connsiteX18" fmla="*/ 9690102 w 11915541"/>
              <a:gd name="connsiteY18" fmla="*/ 407264 h 6858001"/>
              <a:gd name="connsiteX19" fmla="*/ 9711635 w 11915541"/>
              <a:gd name="connsiteY19" fmla="*/ 410830 h 6858001"/>
              <a:gd name="connsiteX20" fmla="*/ 9828330 w 11915541"/>
              <a:gd name="connsiteY20" fmla="*/ 413906 h 6858001"/>
              <a:gd name="connsiteX21" fmla="*/ 9966913 w 11915541"/>
              <a:gd name="connsiteY21" fmla="*/ 412008 h 6858001"/>
              <a:gd name="connsiteX22" fmla="*/ 10066210 w 11915541"/>
              <a:gd name="connsiteY22" fmla="*/ 412124 h 6858001"/>
              <a:gd name="connsiteX23" fmla="*/ 10165116 w 11915541"/>
              <a:gd name="connsiteY23" fmla="*/ 410209 h 6858001"/>
              <a:gd name="connsiteX24" fmla="*/ 10244876 w 11915541"/>
              <a:gd name="connsiteY24" fmla="*/ 418729 h 6858001"/>
              <a:gd name="connsiteX25" fmla="*/ 10292900 w 11915541"/>
              <a:gd name="connsiteY25" fmla="*/ 427936 h 6858001"/>
              <a:gd name="connsiteX26" fmla="*/ 10326189 w 11915541"/>
              <a:gd name="connsiteY26" fmla="*/ 437758 h 6858001"/>
              <a:gd name="connsiteX27" fmla="*/ 10419820 w 11915541"/>
              <a:gd name="connsiteY27" fmla="*/ 445961 h 6858001"/>
              <a:gd name="connsiteX28" fmla="*/ 10556118 w 11915541"/>
              <a:gd name="connsiteY28" fmla="*/ 452534 h 6858001"/>
              <a:gd name="connsiteX29" fmla="*/ 10617267 w 11915541"/>
              <a:gd name="connsiteY29" fmla="*/ 458327 h 6858001"/>
              <a:gd name="connsiteX30" fmla="*/ 11266201 w 11915541"/>
              <a:gd name="connsiteY30" fmla="*/ 485414 h 6858001"/>
              <a:gd name="connsiteX31" fmla="*/ 11266114 w 11915541"/>
              <a:gd name="connsiteY31" fmla="*/ 487867 h 6858001"/>
              <a:gd name="connsiteX32" fmla="*/ 11294016 w 11915541"/>
              <a:gd name="connsiteY32" fmla="*/ 500627 h 6858001"/>
              <a:gd name="connsiteX33" fmla="*/ 11304892 w 11915541"/>
              <a:gd name="connsiteY33" fmla="*/ 529592 h 6858001"/>
              <a:gd name="connsiteX34" fmla="*/ 11295858 w 11915541"/>
              <a:gd name="connsiteY34" fmla="*/ 788304 h 6858001"/>
              <a:gd name="connsiteX35" fmla="*/ 11881324 w 11915541"/>
              <a:gd name="connsiteY35" fmla="*/ 860190 h 6858001"/>
              <a:gd name="connsiteX36" fmla="*/ 11881031 w 11915541"/>
              <a:gd name="connsiteY36" fmla="*/ 862574 h 6858001"/>
              <a:gd name="connsiteX37" fmla="*/ 11907128 w 11915541"/>
              <a:gd name="connsiteY37" fmla="*/ 877384 h 6858001"/>
              <a:gd name="connsiteX38" fmla="*/ 11915256 w 11915541"/>
              <a:gd name="connsiteY38" fmla="*/ 906533 h 6858001"/>
              <a:gd name="connsiteX39" fmla="*/ 11521832 w 11915541"/>
              <a:gd name="connsiteY39" fmla="*/ 4110709 h 6858001"/>
              <a:gd name="connsiteX40" fmla="*/ 11515825 w 11915541"/>
              <a:gd name="connsiteY40" fmla="*/ 4119564 h 6858001"/>
              <a:gd name="connsiteX41" fmla="*/ 11519210 w 11915541"/>
              <a:gd name="connsiteY41" fmla="*/ 4131712 h 6858001"/>
              <a:gd name="connsiteX42" fmla="*/ 11184463 w 11915541"/>
              <a:gd name="connsiteY42" fmla="*/ 6858000 h 6858001"/>
              <a:gd name="connsiteX43" fmla="*/ 11083854 w 11915541"/>
              <a:gd name="connsiteY43" fmla="*/ 6858000 h 6858001"/>
              <a:gd name="connsiteX44" fmla="*/ 11083854 w 11915541"/>
              <a:gd name="connsiteY44" fmla="*/ 6858001 h 6858001"/>
              <a:gd name="connsiteX45" fmla="*/ 0 w 11915541"/>
              <a:gd name="connsiteY45" fmla="*/ 6858001 h 6858001"/>
              <a:gd name="connsiteX46" fmla="*/ 0 w 11915541"/>
              <a:gd name="connsiteY46" fmla="*/ 76664 h 6858001"/>
              <a:gd name="connsiteX47" fmla="*/ 286723 w 11915541"/>
              <a:gd name="connsiteY47" fmla="*/ 86899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915541" h="6858001">
                <a:moveTo>
                  <a:pt x="289900" y="0"/>
                </a:moveTo>
                <a:lnTo>
                  <a:pt x="4956408" y="0"/>
                </a:lnTo>
                <a:lnTo>
                  <a:pt x="7146011" y="269060"/>
                </a:lnTo>
                <a:lnTo>
                  <a:pt x="7883888" y="358077"/>
                </a:lnTo>
                <a:lnTo>
                  <a:pt x="8743808" y="388772"/>
                </a:lnTo>
                <a:lnTo>
                  <a:pt x="8846325" y="387158"/>
                </a:lnTo>
                <a:lnTo>
                  <a:pt x="8908081" y="391374"/>
                </a:lnTo>
                <a:lnTo>
                  <a:pt x="8976104" y="394890"/>
                </a:lnTo>
                <a:lnTo>
                  <a:pt x="9041336" y="398298"/>
                </a:lnTo>
                <a:lnTo>
                  <a:pt x="9111961" y="399407"/>
                </a:lnTo>
                <a:lnTo>
                  <a:pt x="9137458" y="411076"/>
                </a:lnTo>
                <a:lnTo>
                  <a:pt x="9439267" y="421615"/>
                </a:lnTo>
                <a:lnTo>
                  <a:pt x="9447565" y="420237"/>
                </a:lnTo>
                <a:cubicBezTo>
                  <a:pt x="9454515" y="418898"/>
                  <a:pt x="9474592" y="414507"/>
                  <a:pt x="9480968" y="413579"/>
                </a:cubicBezTo>
                <a:lnTo>
                  <a:pt x="9485823" y="414668"/>
                </a:lnTo>
                <a:lnTo>
                  <a:pt x="9504040" y="413672"/>
                </a:lnTo>
                <a:lnTo>
                  <a:pt x="9510668" y="420087"/>
                </a:lnTo>
                <a:lnTo>
                  <a:pt x="9572280" y="419684"/>
                </a:lnTo>
                <a:cubicBezTo>
                  <a:pt x="9599152" y="403815"/>
                  <a:pt x="9648610" y="413243"/>
                  <a:pt x="9690102" y="407264"/>
                </a:cubicBezTo>
                <a:lnTo>
                  <a:pt x="9711635" y="410830"/>
                </a:lnTo>
                <a:lnTo>
                  <a:pt x="9828330" y="413906"/>
                </a:lnTo>
                <a:cubicBezTo>
                  <a:pt x="9901450" y="412197"/>
                  <a:pt x="9903487" y="416948"/>
                  <a:pt x="9966913" y="412008"/>
                </a:cubicBezTo>
                <a:cubicBezTo>
                  <a:pt x="10024782" y="416355"/>
                  <a:pt x="10018033" y="414239"/>
                  <a:pt x="10066210" y="412124"/>
                </a:cubicBezTo>
                <a:lnTo>
                  <a:pt x="10165116" y="410209"/>
                </a:lnTo>
                <a:cubicBezTo>
                  <a:pt x="10191560" y="417316"/>
                  <a:pt x="10211518" y="430503"/>
                  <a:pt x="10244876" y="418729"/>
                </a:cubicBezTo>
                <a:cubicBezTo>
                  <a:pt x="10237086" y="432781"/>
                  <a:pt x="10284124" y="415543"/>
                  <a:pt x="10292900" y="427936"/>
                </a:cubicBezTo>
                <a:cubicBezTo>
                  <a:pt x="10297954" y="438166"/>
                  <a:pt x="10313400" y="435319"/>
                  <a:pt x="10326189" y="437758"/>
                </a:cubicBezTo>
                <a:cubicBezTo>
                  <a:pt x="10337091" y="447506"/>
                  <a:pt x="10399279" y="450054"/>
                  <a:pt x="10419820" y="445961"/>
                </a:cubicBezTo>
                <a:cubicBezTo>
                  <a:pt x="10473071" y="447462"/>
                  <a:pt x="10510712" y="446330"/>
                  <a:pt x="10556118" y="452534"/>
                </a:cubicBezTo>
                <a:cubicBezTo>
                  <a:pt x="10574153" y="454056"/>
                  <a:pt x="10608649" y="456182"/>
                  <a:pt x="10617267" y="458327"/>
                </a:cubicBezTo>
                <a:lnTo>
                  <a:pt x="11266201" y="485414"/>
                </a:lnTo>
                <a:cubicBezTo>
                  <a:pt x="11266172" y="486232"/>
                  <a:pt x="11266143" y="487049"/>
                  <a:pt x="11266114" y="487867"/>
                </a:cubicBezTo>
                <a:lnTo>
                  <a:pt x="11294016" y="500627"/>
                </a:lnTo>
                <a:cubicBezTo>
                  <a:pt x="11301071" y="508193"/>
                  <a:pt x="11305249" y="518441"/>
                  <a:pt x="11304892" y="529592"/>
                </a:cubicBezTo>
                <a:lnTo>
                  <a:pt x="11295858" y="788304"/>
                </a:lnTo>
                <a:lnTo>
                  <a:pt x="11881324" y="860190"/>
                </a:lnTo>
                <a:cubicBezTo>
                  <a:pt x="11881227" y="860985"/>
                  <a:pt x="11881128" y="861779"/>
                  <a:pt x="11881031" y="862574"/>
                </a:cubicBezTo>
                <a:lnTo>
                  <a:pt x="11907128" y="877384"/>
                </a:lnTo>
                <a:cubicBezTo>
                  <a:pt x="11913358" y="885357"/>
                  <a:pt x="11916554" y="895698"/>
                  <a:pt x="11915256" y="906533"/>
                </a:cubicBezTo>
                <a:lnTo>
                  <a:pt x="11521832" y="4110709"/>
                </a:lnTo>
                <a:lnTo>
                  <a:pt x="11515825" y="4119564"/>
                </a:lnTo>
                <a:lnTo>
                  <a:pt x="11519210" y="4131712"/>
                </a:lnTo>
                <a:lnTo>
                  <a:pt x="11184463" y="6858000"/>
                </a:lnTo>
                <a:lnTo>
                  <a:pt x="11083854" y="6858000"/>
                </a:lnTo>
                <a:lnTo>
                  <a:pt x="11083854" y="6858001"/>
                </a:lnTo>
                <a:lnTo>
                  <a:pt x="0" y="6858001"/>
                </a:lnTo>
                <a:lnTo>
                  <a:pt x="0" y="76664"/>
                </a:lnTo>
                <a:lnTo>
                  <a:pt x="286723" y="86899"/>
                </a:lnTo>
                <a:close/>
              </a:path>
            </a:pathLst>
          </a:cu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a:extLst>
              <a:ext uri="{FF2B5EF4-FFF2-40B4-BE49-F238E27FC236}">
                <a16:creationId xmlns:a16="http://schemas.microsoft.com/office/drawing/2014/main" id="{55AF97DC-DB35-7833-3F52-39B9AF5C62D9}"/>
              </a:ext>
            </a:extLst>
          </p:cNvPr>
          <p:cNvPicPr>
            <a:picLocks noChangeAspect="1"/>
          </p:cNvPicPr>
          <p:nvPr/>
        </p:nvPicPr>
        <p:blipFill rotWithShape="1">
          <a:blip r:embed="rId3">
            <a:alphaModFix amt="85000"/>
          </a:blip>
          <a:srcRect r="5" b="19402"/>
          <a:stretch/>
        </p:blipFill>
        <p:spPr>
          <a:xfrm>
            <a:off x="-5309" y="-2547"/>
            <a:ext cx="11920851" cy="6863842"/>
          </a:xfrm>
          <a:custGeom>
            <a:avLst/>
            <a:gdLst/>
            <a:ahLst/>
            <a:cxnLst/>
            <a:rect l="l" t="t" r="r" b="b"/>
            <a:pathLst>
              <a:path w="11920851" h="6863842">
                <a:moveTo>
                  <a:pt x="93746" y="220"/>
                </a:moveTo>
                <a:cubicBezTo>
                  <a:pt x="149331" y="1296"/>
                  <a:pt x="222869" y="5962"/>
                  <a:pt x="295210" y="5841"/>
                </a:cubicBezTo>
                <a:lnTo>
                  <a:pt x="4961718" y="5841"/>
                </a:lnTo>
                <a:lnTo>
                  <a:pt x="7151321" y="274901"/>
                </a:lnTo>
                <a:lnTo>
                  <a:pt x="7889198" y="363918"/>
                </a:lnTo>
                <a:lnTo>
                  <a:pt x="8749118" y="394613"/>
                </a:lnTo>
                <a:lnTo>
                  <a:pt x="8851635" y="392999"/>
                </a:lnTo>
                <a:lnTo>
                  <a:pt x="8913391" y="397215"/>
                </a:lnTo>
                <a:lnTo>
                  <a:pt x="8981414" y="400731"/>
                </a:lnTo>
                <a:lnTo>
                  <a:pt x="9046646" y="404139"/>
                </a:lnTo>
                <a:lnTo>
                  <a:pt x="9117271" y="405248"/>
                </a:lnTo>
                <a:lnTo>
                  <a:pt x="9142768" y="416917"/>
                </a:lnTo>
                <a:lnTo>
                  <a:pt x="9444577" y="427456"/>
                </a:lnTo>
                <a:lnTo>
                  <a:pt x="9452875" y="426078"/>
                </a:lnTo>
                <a:cubicBezTo>
                  <a:pt x="9459825" y="424739"/>
                  <a:pt x="9479902" y="420348"/>
                  <a:pt x="9486278" y="419420"/>
                </a:cubicBezTo>
                <a:lnTo>
                  <a:pt x="9491133" y="420509"/>
                </a:lnTo>
                <a:lnTo>
                  <a:pt x="9509350" y="419513"/>
                </a:lnTo>
                <a:lnTo>
                  <a:pt x="9515978" y="425928"/>
                </a:lnTo>
                <a:lnTo>
                  <a:pt x="9577590" y="425525"/>
                </a:lnTo>
                <a:cubicBezTo>
                  <a:pt x="9604462" y="409656"/>
                  <a:pt x="9653920" y="419084"/>
                  <a:pt x="9695412" y="413105"/>
                </a:cubicBezTo>
                <a:lnTo>
                  <a:pt x="9716945" y="416671"/>
                </a:lnTo>
                <a:lnTo>
                  <a:pt x="9833640" y="419747"/>
                </a:lnTo>
                <a:cubicBezTo>
                  <a:pt x="9906760" y="418038"/>
                  <a:pt x="9908797" y="422789"/>
                  <a:pt x="9972223" y="417849"/>
                </a:cubicBezTo>
                <a:cubicBezTo>
                  <a:pt x="10030092" y="422196"/>
                  <a:pt x="10023343" y="420080"/>
                  <a:pt x="10071520" y="417965"/>
                </a:cubicBezTo>
                <a:lnTo>
                  <a:pt x="10170426" y="416050"/>
                </a:lnTo>
                <a:cubicBezTo>
                  <a:pt x="10196870" y="423157"/>
                  <a:pt x="10216828" y="436344"/>
                  <a:pt x="10250186" y="424570"/>
                </a:cubicBezTo>
                <a:cubicBezTo>
                  <a:pt x="10242396" y="438622"/>
                  <a:pt x="10289434" y="421384"/>
                  <a:pt x="10298210" y="433777"/>
                </a:cubicBezTo>
                <a:cubicBezTo>
                  <a:pt x="10303264" y="444007"/>
                  <a:pt x="10318710" y="441160"/>
                  <a:pt x="10331499" y="443599"/>
                </a:cubicBezTo>
                <a:cubicBezTo>
                  <a:pt x="10342401" y="453347"/>
                  <a:pt x="10404589" y="455895"/>
                  <a:pt x="10425130" y="451802"/>
                </a:cubicBezTo>
                <a:cubicBezTo>
                  <a:pt x="10478381" y="453303"/>
                  <a:pt x="10516022" y="452171"/>
                  <a:pt x="10561428" y="458375"/>
                </a:cubicBezTo>
                <a:cubicBezTo>
                  <a:pt x="10579463" y="459897"/>
                  <a:pt x="10613959" y="462023"/>
                  <a:pt x="10622577" y="464168"/>
                </a:cubicBezTo>
                <a:lnTo>
                  <a:pt x="11271511" y="491255"/>
                </a:lnTo>
                <a:cubicBezTo>
                  <a:pt x="11271482" y="492073"/>
                  <a:pt x="11271453" y="492890"/>
                  <a:pt x="11271424" y="493708"/>
                </a:cubicBezTo>
                <a:lnTo>
                  <a:pt x="11299326" y="506468"/>
                </a:lnTo>
                <a:cubicBezTo>
                  <a:pt x="11306381" y="514034"/>
                  <a:pt x="11310559" y="524282"/>
                  <a:pt x="11310202" y="535433"/>
                </a:cubicBezTo>
                <a:lnTo>
                  <a:pt x="11301168" y="794145"/>
                </a:lnTo>
                <a:lnTo>
                  <a:pt x="11886634" y="866031"/>
                </a:lnTo>
                <a:cubicBezTo>
                  <a:pt x="11886537" y="866826"/>
                  <a:pt x="11886438" y="867620"/>
                  <a:pt x="11886341" y="868415"/>
                </a:cubicBezTo>
                <a:lnTo>
                  <a:pt x="11912438" y="883225"/>
                </a:lnTo>
                <a:cubicBezTo>
                  <a:pt x="11918668" y="891198"/>
                  <a:pt x="11921864" y="901539"/>
                  <a:pt x="11920566" y="912374"/>
                </a:cubicBezTo>
                <a:lnTo>
                  <a:pt x="11527142" y="4116550"/>
                </a:lnTo>
                <a:lnTo>
                  <a:pt x="11521135" y="4125405"/>
                </a:lnTo>
                <a:lnTo>
                  <a:pt x="11524520" y="4137553"/>
                </a:lnTo>
                <a:lnTo>
                  <a:pt x="11189773" y="6863841"/>
                </a:lnTo>
                <a:lnTo>
                  <a:pt x="11089164" y="6863841"/>
                </a:lnTo>
                <a:lnTo>
                  <a:pt x="11089164" y="6863842"/>
                </a:lnTo>
                <a:lnTo>
                  <a:pt x="5310" y="6863842"/>
                </a:lnTo>
                <a:lnTo>
                  <a:pt x="5310" y="82505"/>
                </a:lnTo>
                <a:lnTo>
                  <a:pt x="0" y="16141"/>
                </a:lnTo>
                <a:cubicBezTo>
                  <a:pt x="530" y="1658"/>
                  <a:pt x="38161" y="-856"/>
                  <a:pt x="93746" y="220"/>
                </a:cubicBezTo>
                <a:close/>
              </a:path>
            </a:pathLst>
          </a:custGeom>
        </p:spPr>
      </p:pic>
      <p:sp>
        <p:nvSpPr>
          <p:cNvPr id="15" name="Rectangle 8">
            <a:extLst>
              <a:ext uri="{FF2B5EF4-FFF2-40B4-BE49-F238E27FC236}">
                <a16:creationId xmlns:a16="http://schemas.microsoft.com/office/drawing/2014/main" id="{E768A620-6CE7-44E7-BB7E-5C93F026D5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097" y="3077"/>
            <a:ext cx="6289954" cy="221524"/>
          </a:xfrm>
          <a:custGeom>
            <a:avLst/>
            <a:gdLst>
              <a:gd name="connsiteX0" fmla="*/ 0 w 5910735"/>
              <a:gd name="connsiteY0" fmla="*/ 0 h 272502"/>
              <a:gd name="connsiteX1" fmla="*/ 5910735 w 5910735"/>
              <a:gd name="connsiteY1" fmla="*/ 0 h 272502"/>
              <a:gd name="connsiteX2" fmla="*/ 5910735 w 5910735"/>
              <a:gd name="connsiteY2" fmla="*/ 272502 h 272502"/>
              <a:gd name="connsiteX3" fmla="*/ 0 w 5910735"/>
              <a:gd name="connsiteY3" fmla="*/ 272502 h 272502"/>
              <a:gd name="connsiteX4" fmla="*/ 0 w 5910735"/>
              <a:gd name="connsiteY4" fmla="*/ 0 h 272502"/>
              <a:gd name="connsiteX0" fmla="*/ 0 w 5910735"/>
              <a:gd name="connsiteY0" fmla="*/ 0 h 272502"/>
              <a:gd name="connsiteX1" fmla="*/ 5910735 w 5910735"/>
              <a:gd name="connsiteY1" fmla="*/ 0 h 272502"/>
              <a:gd name="connsiteX2" fmla="*/ 5910735 w 5910735"/>
              <a:gd name="connsiteY2" fmla="*/ 272502 h 272502"/>
              <a:gd name="connsiteX3" fmla="*/ 0 w 5910735"/>
              <a:gd name="connsiteY3" fmla="*/ 272502 h 272502"/>
              <a:gd name="connsiteX4" fmla="*/ 0 w 5910735"/>
              <a:gd name="connsiteY4" fmla="*/ 0 h 272502"/>
              <a:gd name="connsiteX0" fmla="*/ 0 w 5910735"/>
              <a:gd name="connsiteY0" fmla="*/ 0 h 272502"/>
              <a:gd name="connsiteX1" fmla="*/ 4810804 w 5910735"/>
              <a:gd name="connsiteY1" fmla="*/ 0 h 272502"/>
              <a:gd name="connsiteX2" fmla="*/ 5910735 w 5910735"/>
              <a:gd name="connsiteY2" fmla="*/ 272502 h 272502"/>
              <a:gd name="connsiteX3" fmla="*/ 0 w 5910735"/>
              <a:gd name="connsiteY3" fmla="*/ 272502 h 272502"/>
              <a:gd name="connsiteX4" fmla="*/ 0 w 5910735"/>
              <a:gd name="connsiteY4" fmla="*/ 0 h 272502"/>
              <a:gd name="connsiteX0" fmla="*/ 0 w 6295048"/>
              <a:gd name="connsiteY0" fmla="*/ 0 h 272502"/>
              <a:gd name="connsiteX1" fmla="*/ 4810804 w 6295048"/>
              <a:gd name="connsiteY1" fmla="*/ 0 h 272502"/>
              <a:gd name="connsiteX2" fmla="*/ 6295048 w 6295048"/>
              <a:gd name="connsiteY2" fmla="*/ 206241 h 272502"/>
              <a:gd name="connsiteX3" fmla="*/ 0 w 6295048"/>
              <a:gd name="connsiteY3" fmla="*/ 272502 h 272502"/>
              <a:gd name="connsiteX4" fmla="*/ 0 w 6295048"/>
              <a:gd name="connsiteY4" fmla="*/ 0 h 272502"/>
              <a:gd name="connsiteX0" fmla="*/ 0 w 6295048"/>
              <a:gd name="connsiteY0" fmla="*/ 0 h 206241"/>
              <a:gd name="connsiteX1" fmla="*/ 4810804 w 6295048"/>
              <a:gd name="connsiteY1" fmla="*/ 0 h 206241"/>
              <a:gd name="connsiteX2" fmla="*/ 6295048 w 6295048"/>
              <a:gd name="connsiteY2" fmla="*/ 206241 h 206241"/>
              <a:gd name="connsiteX3" fmla="*/ 2451653 w 6295048"/>
              <a:gd name="connsiteY3" fmla="*/ 100224 h 206241"/>
              <a:gd name="connsiteX4" fmla="*/ 0 w 6295048"/>
              <a:gd name="connsiteY4" fmla="*/ 0 h 206241"/>
              <a:gd name="connsiteX0" fmla="*/ 0 w 6295048"/>
              <a:gd name="connsiteY0" fmla="*/ 0 h 206241"/>
              <a:gd name="connsiteX1" fmla="*/ 4810804 w 6295048"/>
              <a:gd name="connsiteY1" fmla="*/ 0 h 206241"/>
              <a:gd name="connsiteX2" fmla="*/ 6295048 w 6295048"/>
              <a:gd name="connsiteY2" fmla="*/ 206241 h 206241"/>
              <a:gd name="connsiteX3" fmla="*/ 2458687 w 6295048"/>
              <a:gd name="connsiteY3" fmla="*/ 72088 h 206241"/>
              <a:gd name="connsiteX4" fmla="*/ 0 w 6295048"/>
              <a:gd name="connsiteY4" fmla="*/ 0 h 206241"/>
              <a:gd name="connsiteX0" fmla="*/ 0 w 6274671"/>
              <a:gd name="connsiteY0" fmla="*/ 0 h 216430"/>
              <a:gd name="connsiteX1" fmla="*/ 4810804 w 6274671"/>
              <a:gd name="connsiteY1" fmla="*/ 0 h 216430"/>
              <a:gd name="connsiteX2" fmla="*/ 6274671 w 6274671"/>
              <a:gd name="connsiteY2" fmla="*/ 216430 h 216430"/>
              <a:gd name="connsiteX3" fmla="*/ 2458687 w 6274671"/>
              <a:gd name="connsiteY3" fmla="*/ 72088 h 216430"/>
              <a:gd name="connsiteX4" fmla="*/ 0 w 6274671"/>
              <a:gd name="connsiteY4" fmla="*/ 0 h 216430"/>
              <a:gd name="connsiteX0" fmla="*/ 0 w 6274671"/>
              <a:gd name="connsiteY0" fmla="*/ 0 h 216430"/>
              <a:gd name="connsiteX1" fmla="*/ 4810804 w 6274671"/>
              <a:gd name="connsiteY1" fmla="*/ 0 h 216430"/>
              <a:gd name="connsiteX2" fmla="*/ 6274671 w 6274671"/>
              <a:gd name="connsiteY2" fmla="*/ 216430 h 216430"/>
              <a:gd name="connsiteX3" fmla="*/ 2458687 w 6274671"/>
              <a:gd name="connsiteY3" fmla="*/ 82276 h 216430"/>
              <a:gd name="connsiteX4" fmla="*/ 0 w 6274671"/>
              <a:gd name="connsiteY4" fmla="*/ 0 h 216430"/>
              <a:gd name="connsiteX0" fmla="*/ 0 w 6274671"/>
              <a:gd name="connsiteY0" fmla="*/ 0 h 216430"/>
              <a:gd name="connsiteX1" fmla="*/ 4612132 w 6274671"/>
              <a:gd name="connsiteY1" fmla="*/ 5094 h 216430"/>
              <a:gd name="connsiteX2" fmla="*/ 6274671 w 6274671"/>
              <a:gd name="connsiteY2" fmla="*/ 216430 h 216430"/>
              <a:gd name="connsiteX3" fmla="*/ 2458687 w 6274671"/>
              <a:gd name="connsiteY3" fmla="*/ 82276 h 216430"/>
              <a:gd name="connsiteX4" fmla="*/ 0 w 6274671"/>
              <a:gd name="connsiteY4" fmla="*/ 0 h 216430"/>
              <a:gd name="connsiteX0" fmla="*/ 0 w 6274671"/>
              <a:gd name="connsiteY0" fmla="*/ 0 h 216430"/>
              <a:gd name="connsiteX1" fmla="*/ 4571379 w 6274671"/>
              <a:gd name="connsiteY1" fmla="*/ 0 h 216430"/>
              <a:gd name="connsiteX2" fmla="*/ 6274671 w 6274671"/>
              <a:gd name="connsiteY2" fmla="*/ 216430 h 216430"/>
              <a:gd name="connsiteX3" fmla="*/ 2458687 w 6274671"/>
              <a:gd name="connsiteY3" fmla="*/ 82276 h 216430"/>
              <a:gd name="connsiteX4" fmla="*/ 0 w 6274671"/>
              <a:gd name="connsiteY4" fmla="*/ 0 h 216430"/>
              <a:gd name="connsiteX0" fmla="*/ 0 w 6284860"/>
              <a:gd name="connsiteY0" fmla="*/ 0 h 216430"/>
              <a:gd name="connsiteX1" fmla="*/ 4571379 w 6284860"/>
              <a:gd name="connsiteY1" fmla="*/ 0 h 216430"/>
              <a:gd name="connsiteX2" fmla="*/ 6284860 w 6284860"/>
              <a:gd name="connsiteY2" fmla="*/ 216430 h 216430"/>
              <a:gd name="connsiteX3" fmla="*/ 2458687 w 6284860"/>
              <a:gd name="connsiteY3" fmla="*/ 82276 h 216430"/>
              <a:gd name="connsiteX4" fmla="*/ 0 w 6284860"/>
              <a:gd name="connsiteY4" fmla="*/ 0 h 216430"/>
              <a:gd name="connsiteX0" fmla="*/ 0 w 6284860"/>
              <a:gd name="connsiteY0" fmla="*/ 0 h 216430"/>
              <a:gd name="connsiteX1" fmla="*/ 4571379 w 6284860"/>
              <a:gd name="connsiteY1" fmla="*/ 0 h 216430"/>
              <a:gd name="connsiteX2" fmla="*/ 6284860 w 6284860"/>
              <a:gd name="connsiteY2" fmla="*/ 216430 h 216430"/>
              <a:gd name="connsiteX3" fmla="*/ 2458687 w 6284860"/>
              <a:gd name="connsiteY3" fmla="*/ 82276 h 216430"/>
              <a:gd name="connsiteX4" fmla="*/ 0 w 6284860"/>
              <a:gd name="connsiteY4" fmla="*/ 0 h 216430"/>
              <a:gd name="connsiteX0" fmla="*/ 0 w 6289954"/>
              <a:gd name="connsiteY0" fmla="*/ 0 h 221524"/>
              <a:gd name="connsiteX1" fmla="*/ 4571379 w 6289954"/>
              <a:gd name="connsiteY1" fmla="*/ 0 h 221524"/>
              <a:gd name="connsiteX2" fmla="*/ 6289954 w 6289954"/>
              <a:gd name="connsiteY2" fmla="*/ 221524 h 221524"/>
              <a:gd name="connsiteX3" fmla="*/ 2458687 w 6289954"/>
              <a:gd name="connsiteY3" fmla="*/ 82276 h 221524"/>
              <a:gd name="connsiteX4" fmla="*/ 0 w 6289954"/>
              <a:gd name="connsiteY4" fmla="*/ 0 h 221524"/>
              <a:gd name="connsiteX0" fmla="*/ 0 w 6289954"/>
              <a:gd name="connsiteY0" fmla="*/ 0 h 221524"/>
              <a:gd name="connsiteX1" fmla="*/ 4571379 w 6289954"/>
              <a:gd name="connsiteY1" fmla="*/ 0 h 221524"/>
              <a:gd name="connsiteX2" fmla="*/ 6289954 w 6289954"/>
              <a:gd name="connsiteY2" fmla="*/ 221524 h 221524"/>
              <a:gd name="connsiteX3" fmla="*/ 2443404 w 6289954"/>
              <a:gd name="connsiteY3" fmla="*/ 92464 h 221524"/>
              <a:gd name="connsiteX4" fmla="*/ 0 w 6289954"/>
              <a:gd name="connsiteY4" fmla="*/ 0 h 221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89954" h="221524">
                <a:moveTo>
                  <a:pt x="0" y="0"/>
                </a:moveTo>
                <a:lnTo>
                  <a:pt x="4571379" y="0"/>
                </a:lnTo>
                <a:lnTo>
                  <a:pt x="6289954" y="221524"/>
                </a:lnTo>
                <a:lnTo>
                  <a:pt x="2443404" y="92464"/>
                </a:lnTo>
                <a:lnTo>
                  <a:pt x="0" y="0"/>
                </a:lnTo>
                <a:close/>
              </a:path>
            </a:pathLst>
          </a:custGeom>
          <a:solidFill>
            <a:srgbClr val="00000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67F0D383-07EE-46D8-BEE1-891DE331EE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8" name="Group 17">
              <a:extLst>
                <a:ext uri="{FF2B5EF4-FFF2-40B4-BE49-F238E27FC236}">
                  <a16:creationId xmlns:a16="http://schemas.microsoft.com/office/drawing/2014/main" id="{F4CD96CC-B12E-4912-A810-33EAE19E3ED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20" name="Straight Connector 19">
                <a:extLst>
                  <a:ext uri="{FF2B5EF4-FFF2-40B4-BE49-F238E27FC236}">
                    <a16:creationId xmlns:a16="http://schemas.microsoft.com/office/drawing/2014/main" id="{868959C5-51E4-4802-94D4-A5E4067BC7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5FE9E51-D9D9-4518-8B87-5546096316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9" name="Oval 18">
              <a:extLst>
                <a:ext uri="{FF2B5EF4-FFF2-40B4-BE49-F238E27FC236}">
                  <a16:creationId xmlns:a16="http://schemas.microsoft.com/office/drawing/2014/main" id="{048BEEA7-7F13-47B3-A60F-696B3FBF1E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ffectLst>
                  <a:outerShdw blurRad="38100" dist="38100" dir="2700000" algn="tl">
                    <a:srgbClr val="000000">
                      <a:alpha val="43137"/>
                    </a:srgbClr>
                  </a:outerShdw>
                </a:effectLst>
              </a:endParaRPr>
            </a:p>
          </p:txBody>
        </p:sp>
      </p:grpSp>
      <p:sp>
        <p:nvSpPr>
          <p:cNvPr id="23" name="Freeform: Shape 22">
            <a:extLst>
              <a:ext uri="{FF2B5EF4-FFF2-40B4-BE49-F238E27FC236}">
                <a16:creationId xmlns:a16="http://schemas.microsoft.com/office/drawing/2014/main" id="{8A44F1B7-43FD-4719-BD2E-06324ADB98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4445" y="792471"/>
            <a:ext cx="701097" cy="5785351"/>
          </a:xfrm>
          <a:custGeom>
            <a:avLst/>
            <a:gdLst>
              <a:gd name="connsiteX0" fmla="*/ 0 w 741850"/>
              <a:gd name="connsiteY0" fmla="*/ 0 h 6091000"/>
              <a:gd name="connsiteX1" fmla="*/ 5334 w 741850"/>
              <a:gd name="connsiteY1" fmla="*/ 1449 h 6091000"/>
              <a:gd name="connsiteX2" fmla="*/ 40624 w 741850"/>
              <a:gd name="connsiteY2" fmla="*/ 2554 h 6091000"/>
              <a:gd name="connsiteX3" fmla="*/ 77672 w 741850"/>
              <a:gd name="connsiteY3" fmla="*/ 11483 h 6091000"/>
              <a:gd name="connsiteX4" fmla="*/ 92875 w 741850"/>
              <a:gd name="connsiteY4" fmla="*/ 17707 h 6091000"/>
              <a:gd name="connsiteX5" fmla="*/ 707633 w 741850"/>
              <a:gd name="connsiteY5" fmla="*/ 93190 h 6091000"/>
              <a:gd name="connsiteX6" fmla="*/ 707340 w 741850"/>
              <a:gd name="connsiteY6" fmla="*/ 95574 h 6091000"/>
              <a:gd name="connsiteX7" fmla="*/ 733437 w 741850"/>
              <a:gd name="connsiteY7" fmla="*/ 110384 h 6091000"/>
              <a:gd name="connsiteX8" fmla="*/ 741565 w 741850"/>
              <a:gd name="connsiteY8" fmla="*/ 139533 h 6091000"/>
              <a:gd name="connsiteX9" fmla="*/ 348141 w 741850"/>
              <a:gd name="connsiteY9" fmla="*/ 3343709 h 6091000"/>
              <a:gd name="connsiteX10" fmla="*/ 342134 w 741850"/>
              <a:gd name="connsiteY10" fmla="*/ 3352564 h 6091000"/>
              <a:gd name="connsiteX11" fmla="*/ 345519 w 741850"/>
              <a:gd name="connsiteY11" fmla="*/ 3364712 h 6091000"/>
              <a:gd name="connsiteX12" fmla="*/ 10772 w 741850"/>
              <a:gd name="connsiteY12" fmla="*/ 6091000 h 6091000"/>
              <a:gd name="connsiteX13" fmla="*/ 0 w 741850"/>
              <a:gd name="connsiteY13" fmla="*/ 6091000 h 6091000"/>
              <a:gd name="connsiteX0" fmla="*/ 0 w 741850"/>
              <a:gd name="connsiteY0" fmla="*/ 0 h 6091000"/>
              <a:gd name="connsiteX1" fmla="*/ 5334 w 741850"/>
              <a:gd name="connsiteY1" fmla="*/ 1449 h 6091000"/>
              <a:gd name="connsiteX2" fmla="*/ 40624 w 741850"/>
              <a:gd name="connsiteY2" fmla="*/ 2554 h 6091000"/>
              <a:gd name="connsiteX3" fmla="*/ 77672 w 741850"/>
              <a:gd name="connsiteY3" fmla="*/ 11483 h 6091000"/>
              <a:gd name="connsiteX4" fmla="*/ 707633 w 741850"/>
              <a:gd name="connsiteY4" fmla="*/ 93190 h 6091000"/>
              <a:gd name="connsiteX5" fmla="*/ 707340 w 741850"/>
              <a:gd name="connsiteY5" fmla="*/ 95574 h 6091000"/>
              <a:gd name="connsiteX6" fmla="*/ 733437 w 741850"/>
              <a:gd name="connsiteY6" fmla="*/ 110384 h 6091000"/>
              <a:gd name="connsiteX7" fmla="*/ 741565 w 741850"/>
              <a:gd name="connsiteY7" fmla="*/ 139533 h 6091000"/>
              <a:gd name="connsiteX8" fmla="*/ 348141 w 741850"/>
              <a:gd name="connsiteY8" fmla="*/ 3343709 h 6091000"/>
              <a:gd name="connsiteX9" fmla="*/ 342134 w 741850"/>
              <a:gd name="connsiteY9" fmla="*/ 3352564 h 6091000"/>
              <a:gd name="connsiteX10" fmla="*/ 345519 w 741850"/>
              <a:gd name="connsiteY10" fmla="*/ 3364712 h 6091000"/>
              <a:gd name="connsiteX11" fmla="*/ 10772 w 741850"/>
              <a:gd name="connsiteY11" fmla="*/ 6091000 h 6091000"/>
              <a:gd name="connsiteX12" fmla="*/ 0 w 741850"/>
              <a:gd name="connsiteY12" fmla="*/ 6091000 h 6091000"/>
              <a:gd name="connsiteX13" fmla="*/ 0 w 741850"/>
              <a:gd name="connsiteY13" fmla="*/ 0 h 6091000"/>
              <a:gd name="connsiteX0" fmla="*/ 0 w 741850"/>
              <a:gd name="connsiteY0" fmla="*/ 0 h 6091000"/>
              <a:gd name="connsiteX1" fmla="*/ 5334 w 741850"/>
              <a:gd name="connsiteY1" fmla="*/ 1449 h 6091000"/>
              <a:gd name="connsiteX2" fmla="*/ 40624 w 741850"/>
              <a:gd name="connsiteY2" fmla="*/ 2554 h 6091000"/>
              <a:gd name="connsiteX3" fmla="*/ 707633 w 741850"/>
              <a:gd name="connsiteY3" fmla="*/ 93190 h 6091000"/>
              <a:gd name="connsiteX4" fmla="*/ 707340 w 741850"/>
              <a:gd name="connsiteY4" fmla="*/ 95574 h 6091000"/>
              <a:gd name="connsiteX5" fmla="*/ 733437 w 741850"/>
              <a:gd name="connsiteY5" fmla="*/ 110384 h 6091000"/>
              <a:gd name="connsiteX6" fmla="*/ 741565 w 741850"/>
              <a:gd name="connsiteY6" fmla="*/ 139533 h 6091000"/>
              <a:gd name="connsiteX7" fmla="*/ 348141 w 741850"/>
              <a:gd name="connsiteY7" fmla="*/ 3343709 h 6091000"/>
              <a:gd name="connsiteX8" fmla="*/ 342134 w 741850"/>
              <a:gd name="connsiteY8" fmla="*/ 3352564 h 6091000"/>
              <a:gd name="connsiteX9" fmla="*/ 345519 w 741850"/>
              <a:gd name="connsiteY9" fmla="*/ 3364712 h 6091000"/>
              <a:gd name="connsiteX10" fmla="*/ 10772 w 741850"/>
              <a:gd name="connsiteY10" fmla="*/ 6091000 h 6091000"/>
              <a:gd name="connsiteX11" fmla="*/ 0 w 741850"/>
              <a:gd name="connsiteY11" fmla="*/ 6091000 h 6091000"/>
              <a:gd name="connsiteX12" fmla="*/ 0 w 741850"/>
              <a:gd name="connsiteY12" fmla="*/ 0 h 6091000"/>
              <a:gd name="connsiteX0" fmla="*/ 0 w 741850"/>
              <a:gd name="connsiteY0" fmla="*/ 0 h 6091000"/>
              <a:gd name="connsiteX1" fmla="*/ 5334 w 741850"/>
              <a:gd name="connsiteY1" fmla="*/ 1449 h 6091000"/>
              <a:gd name="connsiteX2" fmla="*/ 707633 w 741850"/>
              <a:gd name="connsiteY2" fmla="*/ 93190 h 6091000"/>
              <a:gd name="connsiteX3" fmla="*/ 707340 w 741850"/>
              <a:gd name="connsiteY3" fmla="*/ 95574 h 6091000"/>
              <a:gd name="connsiteX4" fmla="*/ 733437 w 741850"/>
              <a:gd name="connsiteY4" fmla="*/ 110384 h 6091000"/>
              <a:gd name="connsiteX5" fmla="*/ 741565 w 741850"/>
              <a:gd name="connsiteY5" fmla="*/ 139533 h 6091000"/>
              <a:gd name="connsiteX6" fmla="*/ 348141 w 741850"/>
              <a:gd name="connsiteY6" fmla="*/ 3343709 h 6091000"/>
              <a:gd name="connsiteX7" fmla="*/ 342134 w 741850"/>
              <a:gd name="connsiteY7" fmla="*/ 3352564 h 6091000"/>
              <a:gd name="connsiteX8" fmla="*/ 345519 w 741850"/>
              <a:gd name="connsiteY8" fmla="*/ 3364712 h 6091000"/>
              <a:gd name="connsiteX9" fmla="*/ 10772 w 741850"/>
              <a:gd name="connsiteY9" fmla="*/ 6091000 h 6091000"/>
              <a:gd name="connsiteX10" fmla="*/ 0 w 741850"/>
              <a:gd name="connsiteY10" fmla="*/ 6091000 h 6091000"/>
              <a:gd name="connsiteX11" fmla="*/ 0 w 741850"/>
              <a:gd name="connsiteY11" fmla="*/ 0 h 6091000"/>
              <a:gd name="connsiteX0" fmla="*/ 239425 w 741850"/>
              <a:gd name="connsiteY0" fmla="*/ 24022 h 6089551"/>
              <a:gd name="connsiteX1" fmla="*/ 5334 w 741850"/>
              <a:gd name="connsiteY1" fmla="*/ 0 h 6089551"/>
              <a:gd name="connsiteX2" fmla="*/ 707633 w 741850"/>
              <a:gd name="connsiteY2" fmla="*/ 91741 h 6089551"/>
              <a:gd name="connsiteX3" fmla="*/ 707340 w 741850"/>
              <a:gd name="connsiteY3" fmla="*/ 94125 h 6089551"/>
              <a:gd name="connsiteX4" fmla="*/ 733437 w 741850"/>
              <a:gd name="connsiteY4" fmla="*/ 108935 h 6089551"/>
              <a:gd name="connsiteX5" fmla="*/ 741565 w 741850"/>
              <a:gd name="connsiteY5" fmla="*/ 138084 h 6089551"/>
              <a:gd name="connsiteX6" fmla="*/ 348141 w 741850"/>
              <a:gd name="connsiteY6" fmla="*/ 3342260 h 6089551"/>
              <a:gd name="connsiteX7" fmla="*/ 342134 w 741850"/>
              <a:gd name="connsiteY7" fmla="*/ 3351115 h 6089551"/>
              <a:gd name="connsiteX8" fmla="*/ 345519 w 741850"/>
              <a:gd name="connsiteY8" fmla="*/ 3363263 h 6089551"/>
              <a:gd name="connsiteX9" fmla="*/ 10772 w 741850"/>
              <a:gd name="connsiteY9" fmla="*/ 6089551 h 6089551"/>
              <a:gd name="connsiteX10" fmla="*/ 0 w 741850"/>
              <a:gd name="connsiteY10" fmla="*/ 6089551 h 6089551"/>
              <a:gd name="connsiteX11" fmla="*/ 239425 w 741850"/>
              <a:gd name="connsiteY11" fmla="*/ 24022 h 6089551"/>
              <a:gd name="connsiteX0" fmla="*/ 239425 w 741850"/>
              <a:gd name="connsiteY0" fmla="*/ 0 h 6065529"/>
              <a:gd name="connsiteX1" fmla="*/ 707633 w 741850"/>
              <a:gd name="connsiteY1" fmla="*/ 67719 h 6065529"/>
              <a:gd name="connsiteX2" fmla="*/ 707340 w 741850"/>
              <a:gd name="connsiteY2" fmla="*/ 70103 h 6065529"/>
              <a:gd name="connsiteX3" fmla="*/ 733437 w 741850"/>
              <a:gd name="connsiteY3" fmla="*/ 84913 h 6065529"/>
              <a:gd name="connsiteX4" fmla="*/ 741565 w 741850"/>
              <a:gd name="connsiteY4" fmla="*/ 114062 h 6065529"/>
              <a:gd name="connsiteX5" fmla="*/ 348141 w 741850"/>
              <a:gd name="connsiteY5" fmla="*/ 3318238 h 6065529"/>
              <a:gd name="connsiteX6" fmla="*/ 342134 w 741850"/>
              <a:gd name="connsiteY6" fmla="*/ 3327093 h 6065529"/>
              <a:gd name="connsiteX7" fmla="*/ 345519 w 741850"/>
              <a:gd name="connsiteY7" fmla="*/ 3339241 h 6065529"/>
              <a:gd name="connsiteX8" fmla="*/ 10772 w 741850"/>
              <a:gd name="connsiteY8" fmla="*/ 6065529 h 6065529"/>
              <a:gd name="connsiteX9" fmla="*/ 0 w 741850"/>
              <a:gd name="connsiteY9" fmla="*/ 6065529 h 6065529"/>
              <a:gd name="connsiteX10" fmla="*/ 239425 w 741850"/>
              <a:gd name="connsiteY10" fmla="*/ 0 h 6065529"/>
              <a:gd name="connsiteX0" fmla="*/ 228653 w 731078"/>
              <a:gd name="connsiteY0" fmla="*/ 0 h 6065529"/>
              <a:gd name="connsiteX1" fmla="*/ 696861 w 731078"/>
              <a:gd name="connsiteY1" fmla="*/ 67719 h 6065529"/>
              <a:gd name="connsiteX2" fmla="*/ 696568 w 731078"/>
              <a:gd name="connsiteY2" fmla="*/ 70103 h 6065529"/>
              <a:gd name="connsiteX3" fmla="*/ 722665 w 731078"/>
              <a:gd name="connsiteY3" fmla="*/ 84913 h 6065529"/>
              <a:gd name="connsiteX4" fmla="*/ 730793 w 731078"/>
              <a:gd name="connsiteY4" fmla="*/ 114062 h 6065529"/>
              <a:gd name="connsiteX5" fmla="*/ 337369 w 731078"/>
              <a:gd name="connsiteY5" fmla="*/ 3318238 h 6065529"/>
              <a:gd name="connsiteX6" fmla="*/ 331362 w 731078"/>
              <a:gd name="connsiteY6" fmla="*/ 3327093 h 6065529"/>
              <a:gd name="connsiteX7" fmla="*/ 334747 w 731078"/>
              <a:gd name="connsiteY7" fmla="*/ 3339241 h 6065529"/>
              <a:gd name="connsiteX8" fmla="*/ 0 w 731078"/>
              <a:gd name="connsiteY8" fmla="*/ 6065529 h 6065529"/>
              <a:gd name="connsiteX9" fmla="*/ 45264 w 731078"/>
              <a:gd name="connsiteY9" fmla="*/ 5647809 h 6065529"/>
              <a:gd name="connsiteX10" fmla="*/ 228653 w 731078"/>
              <a:gd name="connsiteY10" fmla="*/ 0 h 6065529"/>
              <a:gd name="connsiteX0" fmla="*/ 228653 w 731078"/>
              <a:gd name="connsiteY0" fmla="*/ 0 h 6065529"/>
              <a:gd name="connsiteX1" fmla="*/ 696861 w 731078"/>
              <a:gd name="connsiteY1" fmla="*/ 67719 h 6065529"/>
              <a:gd name="connsiteX2" fmla="*/ 696568 w 731078"/>
              <a:gd name="connsiteY2" fmla="*/ 70103 h 6065529"/>
              <a:gd name="connsiteX3" fmla="*/ 722665 w 731078"/>
              <a:gd name="connsiteY3" fmla="*/ 84913 h 6065529"/>
              <a:gd name="connsiteX4" fmla="*/ 730793 w 731078"/>
              <a:gd name="connsiteY4" fmla="*/ 114062 h 6065529"/>
              <a:gd name="connsiteX5" fmla="*/ 337369 w 731078"/>
              <a:gd name="connsiteY5" fmla="*/ 3318238 h 6065529"/>
              <a:gd name="connsiteX6" fmla="*/ 331362 w 731078"/>
              <a:gd name="connsiteY6" fmla="*/ 3327093 h 6065529"/>
              <a:gd name="connsiteX7" fmla="*/ 334747 w 731078"/>
              <a:gd name="connsiteY7" fmla="*/ 3339241 h 6065529"/>
              <a:gd name="connsiteX8" fmla="*/ 0 w 731078"/>
              <a:gd name="connsiteY8" fmla="*/ 6065529 h 6065529"/>
              <a:gd name="connsiteX9" fmla="*/ 29981 w 731078"/>
              <a:gd name="connsiteY9" fmla="*/ 5647809 h 6065529"/>
              <a:gd name="connsiteX10" fmla="*/ 228653 w 731078"/>
              <a:gd name="connsiteY10" fmla="*/ 0 h 6065529"/>
              <a:gd name="connsiteX0" fmla="*/ 198672 w 701097"/>
              <a:gd name="connsiteY0" fmla="*/ 0 h 5785351"/>
              <a:gd name="connsiteX1" fmla="*/ 666880 w 701097"/>
              <a:gd name="connsiteY1" fmla="*/ 67719 h 5785351"/>
              <a:gd name="connsiteX2" fmla="*/ 666587 w 701097"/>
              <a:gd name="connsiteY2" fmla="*/ 70103 h 5785351"/>
              <a:gd name="connsiteX3" fmla="*/ 692684 w 701097"/>
              <a:gd name="connsiteY3" fmla="*/ 84913 h 5785351"/>
              <a:gd name="connsiteX4" fmla="*/ 700812 w 701097"/>
              <a:gd name="connsiteY4" fmla="*/ 114062 h 5785351"/>
              <a:gd name="connsiteX5" fmla="*/ 307388 w 701097"/>
              <a:gd name="connsiteY5" fmla="*/ 3318238 h 5785351"/>
              <a:gd name="connsiteX6" fmla="*/ 301381 w 701097"/>
              <a:gd name="connsiteY6" fmla="*/ 3327093 h 5785351"/>
              <a:gd name="connsiteX7" fmla="*/ 304766 w 701097"/>
              <a:gd name="connsiteY7" fmla="*/ 3339241 h 5785351"/>
              <a:gd name="connsiteX8" fmla="*/ 5678 w 701097"/>
              <a:gd name="connsiteY8" fmla="*/ 5785351 h 5785351"/>
              <a:gd name="connsiteX9" fmla="*/ 0 w 701097"/>
              <a:gd name="connsiteY9" fmla="*/ 5647809 h 5785351"/>
              <a:gd name="connsiteX10" fmla="*/ 198672 w 701097"/>
              <a:gd name="connsiteY10" fmla="*/ 0 h 578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1097" h="5785351">
                <a:moveTo>
                  <a:pt x="198672" y="0"/>
                </a:moveTo>
                <a:lnTo>
                  <a:pt x="666880" y="67719"/>
                </a:lnTo>
                <a:cubicBezTo>
                  <a:pt x="666783" y="68514"/>
                  <a:pt x="666684" y="69308"/>
                  <a:pt x="666587" y="70103"/>
                </a:cubicBezTo>
                <a:lnTo>
                  <a:pt x="692684" y="84913"/>
                </a:lnTo>
                <a:cubicBezTo>
                  <a:pt x="698914" y="92886"/>
                  <a:pt x="702110" y="103227"/>
                  <a:pt x="700812" y="114062"/>
                </a:cubicBezTo>
                <a:lnTo>
                  <a:pt x="307388" y="3318238"/>
                </a:lnTo>
                <a:lnTo>
                  <a:pt x="301381" y="3327093"/>
                </a:lnTo>
                <a:lnTo>
                  <a:pt x="304766" y="3339241"/>
                </a:lnTo>
                <a:lnTo>
                  <a:pt x="5678" y="5785351"/>
                </a:lnTo>
                <a:lnTo>
                  <a:pt x="0" y="5647809"/>
                </a:lnTo>
                <a:lnTo>
                  <a:pt x="198672" y="0"/>
                </a:lnTo>
                <a:close/>
              </a:path>
            </a:pathLst>
          </a:custGeom>
          <a:solidFill>
            <a:srgbClr val="000000">
              <a:alpha val="32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5110CC4E-7424-4E04-842E-3AC40063DB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23"/>
            <a:ext cx="11428519" cy="6858000"/>
          </a:xfrm>
          <a:custGeom>
            <a:avLst/>
            <a:gdLst>
              <a:gd name="connsiteX0" fmla="*/ 0 w 11428519"/>
              <a:gd name="connsiteY0" fmla="*/ 0 h 6858000"/>
              <a:gd name="connsiteX1" fmla="*/ 454478 w 11428519"/>
              <a:gd name="connsiteY1" fmla="*/ 0 h 6858000"/>
              <a:gd name="connsiteX2" fmla="*/ 11428519 w 11428519"/>
              <a:gd name="connsiteY2" fmla="*/ 389763 h 6858000"/>
              <a:gd name="connsiteX3" fmla="*/ 11202642 w 11428519"/>
              <a:gd name="connsiteY3" fmla="*/ 6858000 h 6858000"/>
              <a:gd name="connsiteX4" fmla="*/ 11083854 w 11428519"/>
              <a:gd name="connsiteY4" fmla="*/ 6858000 h 6858000"/>
              <a:gd name="connsiteX5" fmla="*/ 11188900 w 11428519"/>
              <a:gd name="connsiteY5" fmla="*/ 3849916 h 6858000"/>
              <a:gd name="connsiteX6" fmla="*/ 11184368 w 11428519"/>
              <a:gd name="connsiteY6" fmla="*/ 3837845 h 6858000"/>
              <a:gd name="connsiteX7" fmla="*/ 11189699 w 11428519"/>
              <a:gd name="connsiteY7" fmla="*/ 3828290 h 6858000"/>
              <a:gd name="connsiteX8" fmla="*/ 11304892 w 11428519"/>
              <a:gd name="connsiteY8" fmla="*/ 529592 h 6858000"/>
              <a:gd name="connsiteX9" fmla="*/ 11294016 w 11428519"/>
              <a:gd name="connsiteY9" fmla="*/ 500627 h 6858000"/>
              <a:gd name="connsiteX10" fmla="*/ 11266114 w 11428519"/>
              <a:gd name="connsiteY10" fmla="*/ 487867 h 6858000"/>
              <a:gd name="connsiteX11" fmla="*/ 11266201 w 11428519"/>
              <a:gd name="connsiteY11" fmla="*/ 485414 h 6858000"/>
              <a:gd name="connsiteX12" fmla="*/ 10617267 w 11428519"/>
              <a:gd name="connsiteY12" fmla="*/ 458327 h 6858000"/>
              <a:gd name="connsiteX13" fmla="*/ 10556118 w 11428519"/>
              <a:gd name="connsiteY13" fmla="*/ 452534 h 6858000"/>
              <a:gd name="connsiteX14" fmla="*/ 10419820 w 11428519"/>
              <a:gd name="connsiteY14" fmla="*/ 445961 h 6858000"/>
              <a:gd name="connsiteX15" fmla="*/ 10326189 w 11428519"/>
              <a:gd name="connsiteY15" fmla="*/ 437758 h 6858000"/>
              <a:gd name="connsiteX16" fmla="*/ 10292900 w 11428519"/>
              <a:gd name="connsiteY16" fmla="*/ 427936 h 6858000"/>
              <a:gd name="connsiteX17" fmla="*/ 10244876 w 11428519"/>
              <a:gd name="connsiteY17" fmla="*/ 418729 h 6858000"/>
              <a:gd name="connsiteX18" fmla="*/ 10165116 w 11428519"/>
              <a:gd name="connsiteY18" fmla="*/ 410209 h 6858000"/>
              <a:gd name="connsiteX19" fmla="*/ 10066210 w 11428519"/>
              <a:gd name="connsiteY19" fmla="*/ 412124 h 6858000"/>
              <a:gd name="connsiteX20" fmla="*/ 9966913 w 11428519"/>
              <a:gd name="connsiteY20" fmla="*/ 412008 h 6858000"/>
              <a:gd name="connsiteX21" fmla="*/ 9828330 w 11428519"/>
              <a:gd name="connsiteY21" fmla="*/ 413906 h 6858000"/>
              <a:gd name="connsiteX22" fmla="*/ 9711635 w 11428519"/>
              <a:gd name="connsiteY22" fmla="*/ 410830 h 6858000"/>
              <a:gd name="connsiteX23" fmla="*/ 9690102 w 11428519"/>
              <a:gd name="connsiteY23" fmla="*/ 407264 h 6858000"/>
              <a:gd name="connsiteX24" fmla="*/ 9572280 w 11428519"/>
              <a:gd name="connsiteY24" fmla="*/ 419684 h 6858000"/>
              <a:gd name="connsiteX25" fmla="*/ 9510668 w 11428519"/>
              <a:gd name="connsiteY25" fmla="*/ 420087 h 6858000"/>
              <a:gd name="connsiteX26" fmla="*/ 9504040 w 11428519"/>
              <a:gd name="connsiteY26" fmla="*/ 413672 h 6858000"/>
              <a:gd name="connsiteX27" fmla="*/ 9485823 w 11428519"/>
              <a:gd name="connsiteY27" fmla="*/ 414668 h 6858000"/>
              <a:gd name="connsiteX28" fmla="*/ 9480968 w 11428519"/>
              <a:gd name="connsiteY28" fmla="*/ 413579 h 6858000"/>
              <a:gd name="connsiteX29" fmla="*/ 9447565 w 11428519"/>
              <a:gd name="connsiteY29" fmla="*/ 420237 h 6858000"/>
              <a:gd name="connsiteX30" fmla="*/ 9439267 w 11428519"/>
              <a:gd name="connsiteY30" fmla="*/ 421615 h 6858000"/>
              <a:gd name="connsiteX31" fmla="*/ 9137458 w 11428519"/>
              <a:gd name="connsiteY31" fmla="*/ 411076 h 6858000"/>
              <a:gd name="connsiteX32" fmla="*/ 9111961 w 11428519"/>
              <a:gd name="connsiteY32" fmla="*/ 399407 h 6858000"/>
              <a:gd name="connsiteX33" fmla="*/ 9041336 w 11428519"/>
              <a:gd name="connsiteY33" fmla="*/ 398298 h 6858000"/>
              <a:gd name="connsiteX34" fmla="*/ 8976104 w 11428519"/>
              <a:gd name="connsiteY34" fmla="*/ 394890 h 6858000"/>
              <a:gd name="connsiteX35" fmla="*/ 8908081 w 11428519"/>
              <a:gd name="connsiteY35" fmla="*/ 391374 h 6858000"/>
              <a:gd name="connsiteX36" fmla="*/ 8846325 w 11428519"/>
              <a:gd name="connsiteY36" fmla="*/ 387158 h 6858000"/>
              <a:gd name="connsiteX37" fmla="*/ 8743808 w 11428519"/>
              <a:gd name="connsiteY37" fmla="*/ 388772 h 6858000"/>
              <a:gd name="connsiteX38" fmla="*/ 0 w 11428519"/>
              <a:gd name="connsiteY38" fmla="*/ 7666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1428519" h="6858000">
                <a:moveTo>
                  <a:pt x="0" y="0"/>
                </a:moveTo>
                <a:lnTo>
                  <a:pt x="454478" y="0"/>
                </a:lnTo>
                <a:lnTo>
                  <a:pt x="11428519" y="389763"/>
                </a:lnTo>
                <a:lnTo>
                  <a:pt x="11202642" y="6858000"/>
                </a:lnTo>
                <a:lnTo>
                  <a:pt x="11083854" y="6858000"/>
                </a:lnTo>
                <a:lnTo>
                  <a:pt x="11188900" y="3849916"/>
                </a:lnTo>
                <a:lnTo>
                  <a:pt x="11184368" y="3837845"/>
                </a:lnTo>
                <a:lnTo>
                  <a:pt x="11189699" y="3828290"/>
                </a:lnTo>
                <a:lnTo>
                  <a:pt x="11304892" y="529592"/>
                </a:lnTo>
                <a:cubicBezTo>
                  <a:pt x="11305249" y="518441"/>
                  <a:pt x="11301071" y="508193"/>
                  <a:pt x="11294016" y="500627"/>
                </a:cubicBezTo>
                <a:lnTo>
                  <a:pt x="11266114" y="487867"/>
                </a:lnTo>
                <a:cubicBezTo>
                  <a:pt x="11266143" y="487049"/>
                  <a:pt x="11266172" y="486232"/>
                  <a:pt x="11266201" y="485414"/>
                </a:cubicBezTo>
                <a:lnTo>
                  <a:pt x="10617267" y="458327"/>
                </a:lnTo>
                <a:cubicBezTo>
                  <a:pt x="10608649" y="456182"/>
                  <a:pt x="10574153" y="454056"/>
                  <a:pt x="10556118" y="452534"/>
                </a:cubicBezTo>
                <a:cubicBezTo>
                  <a:pt x="10510712" y="446330"/>
                  <a:pt x="10473071" y="447462"/>
                  <a:pt x="10419820" y="445961"/>
                </a:cubicBezTo>
                <a:cubicBezTo>
                  <a:pt x="10399279" y="450054"/>
                  <a:pt x="10337091" y="447506"/>
                  <a:pt x="10326189" y="437758"/>
                </a:cubicBezTo>
                <a:cubicBezTo>
                  <a:pt x="10313400" y="435319"/>
                  <a:pt x="10297954" y="438166"/>
                  <a:pt x="10292900" y="427936"/>
                </a:cubicBezTo>
                <a:cubicBezTo>
                  <a:pt x="10284124" y="415543"/>
                  <a:pt x="10237086" y="432781"/>
                  <a:pt x="10244876" y="418729"/>
                </a:cubicBezTo>
                <a:cubicBezTo>
                  <a:pt x="10211518" y="430503"/>
                  <a:pt x="10191560" y="417316"/>
                  <a:pt x="10165116" y="410209"/>
                </a:cubicBezTo>
                <a:lnTo>
                  <a:pt x="10066210" y="412124"/>
                </a:lnTo>
                <a:cubicBezTo>
                  <a:pt x="10018033" y="414239"/>
                  <a:pt x="10024782" y="416355"/>
                  <a:pt x="9966913" y="412008"/>
                </a:cubicBezTo>
                <a:cubicBezTo>
                  <a:pt x="9903487" y="416948"/>
                  <a:pt x="9901450" y="412197"/>
                  <a:pt x="9828330" y="413906"/>
                </a:cubicBezTo>
                <a:lnTo>
                  <a:pt x="9711635" y="410830"/>
                </a:lnTo>
                <a:lnTo>
                  <a:pt x="9690102" y="407264"/>
                </a:lnTo>
                <a:cubicBezTo>
                  <a:pt x="9648610" y="413243"/>
                  <a:pt x="9599152" y="403815"/>
                  <a:pt x="9572280" y="419684"/>
                </a:cubicBezTo>
                <a:lnTo>
                  <a:pt x="9510668" y="420087"/>
                </a:lnTo>
                <a:lnTo>
                  <a:pt x="9504040" y="413672"/>
                </a:lnTo>
                <a:lnTo>
                  <a:pt x="9485823" y="414668"/>
                </a:lnTo>
                <a:lnTo>
                  <a:pt x="9480968" y="413579"/>
                </a:lnTo>
                <a:cubicBezTo>
                  <a:pt x="9474592" y="414507"/>
                  <a:pt x="9454515" y="418898"/>
                  <a:pt x="9447565" y="420237"/>
                </a:cubicBezTo>
                <a:lnTo>
                  <a:pt x="9439267" y="421615"/>
                </a:lnTo>
                <a:lnTo>
                  <a:pt x="9137458" y="411076"/>
                </a:lnTo>
                <a:lnTo>
                  <a:pt x="9111961" y="399407"/>
                </a:lnTo>
                <a:lnTo>
                  <a:pt x="9041336" y="398298"/>
                </a:lnTo>
                <a:lnTo>
                  <a:pt x="8976104" y="394890"/>
                </a:lnTo>
                <a:lnTo>
                  <a:pt x="8908081" y="391374"/>
                </a:lnTo>
                <a:lnTo>
                  <a:pt x="8846325" y="387158"/>
                </a:lnTo>
                <a:lnTo>
                  <a:pt x="8743808" y="388772"/>
                </a:lnTo>
                <a:lnTo>
                  <a:pt x="0" y="76664"/>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99915" y="1943100"/>
            <a:ext cx="5694061" cy="2902365"/>
          </a:xfrm>
        </p:spPr>
        <p:txBody>
          <a:bodyPr>
            <a:normAutofit/>
          </a:bodyPr>
          <a:lstStyle/>
          <a:p>
            <a:r>
              <a:rPr lang="en-US" sz="4000" dirty="0"/>
              <a:t>Generative Artificial Intelligence</a:t>
            </a:r>
          </a:p>
        </p:txBody>
      </p:sp>
    </p:spTree>
    <p:extLst>
      <p:ext uri="{BB962C8B-B14F-4D97-AF65-F5344CB8AC3E}">
        <p14:creationId xmlns:p14="http://schemas.microsoft.com/office/powerpoint/2010/main" val="29752196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78ADDD7-451E-4D8A-B091-DF9D1DA7F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51"/>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2284896" y="365125"/>
            <a:ext cx="7421218" cy="1577975"/>
          </a:xfrm>
        </p:spPr>
        <p:txBody>
          <a:bodyPr>
            <a:normAutofit/>
          </a:bodyPr>
          <a:lstStyle/>
          <a:p>
            <a:pPr algn="r"/>
            <a:r>
              <a:rPr lang="en-US" dirty="0"/>
              <a:t>Applications of Generative AI</a:t>
            </a:r>
          </a:p>
        </p:txBody>
      </p:sp>
      <p:grpSp>
        <p:nvGrpSpPr>
          <p:cNvPr id="12" name="Group 11">
            <a:extLst>
              <a:ext uri="{FF2B5EF4-FFF2-40B4-BE49-F238E27FC236}">
                <a16:creationId xmlns:a16="http://schemas.microsoft.com/office/drawing/2014/main" id="{8D28B75D-FF2D-4259-8FEF-7E43E96EF5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3" name="Group 12">
              <a:extLst>
                <a:ext uri="{FF2B5EF4-FFF2-40B4-BE49-F238E27FC236}">
                  <a16:creationId xmlns:a16="http://schemas.microsoft.com/office/drawing/2014/main" id="{A157B0EB-3C49-4951-8A79-2615FAF1022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15" name="Straight Connector 14">
                <a:extLst>
                  <a:ext uri="{FF2B5EF4-FFF2-40B4-BE49-F238E27FC236}">
                    <a16:creationId xmlns:a16="http://schemas.microsoft.com/office/drawing/2014/main" id="{296BC311-C2BC-46AD-9579-26E325F0EC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6CC86E5-AAA0-4A37-8DA3-E8663A9670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76AF8311-D179-4BC3-B716-C20F2B417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F24EC4F3-08B4-65D8-B3FE-021E82B0C1F4}"/>
              </a:ext>
            </a:extLst>
          </p:cNvPr>
          <p:cNvSpPr txBox="1"/>
          <p:nvPr/>
        </p:nvSpPr>
        <p:spPr>
          <a:xfrm>
            <a:off x="1316493" y="2341190"/>
            <a:ext cx="691215" cy="369332"/>
          </a:xfrm>
          <a:prstGeom prst="rect">
            <a:avLst/>
          </a:prstGeom>
          <a:noFill/>
        </p:spPr>
        <p:txBody>
          <a:bodyPr wrap="none" rtlCol="0">
            <a:spAutoFit/>
          </a:bodyPr>
          <a:lstStyle/>
          <a:p>
            <a:r>
              <a:rPr lang="en-US" dirty="0"/>
              <a:t>GANs</a:t>
            </a:r>
          </a:p>
        </p:txBody>
      </p:sp>
      <p:sp>
        <p:nvSpPr>
          <p:cNvPr id="8" name="TextBox 7">
            <a:extLst>
              <a:ext uri="{FF2B5EF4-FFF2-40B4-BE49-F238E27FC236}">
                <a16:creationId xmlns:a16="http://schemas.microsoft.com/office/drawing/2014/main" id="{D974FAE2-36DC-47BF-2D13-A4F4854530D3}"/>
              </a:ext>
            </a:extLst>
          </p:cNvPr>
          <p:cNvSpPr txBox="1"/>
          <p:nvPr/>
        </p:nvSpPr>
        <p:spPr>
          <a:xfrm>
            <a:off x="4995405" y="2341190"/>
            <a:ext cx="691215" cy="369332"/>
          </a:xfrm>
          <a:prstGeom prst="rect">
            <a:avLst/>
          </a:prstGeom>
          <a:noFill/>
        </p:spPr>
        <p:txBody>
          <a:bodyPr wrap="none" rtlCol="0">
            <a:spAutoFit/>
          </a:bodyPr>
          <a:lstStyle/>
          <a:p>
            <a:r>
              <a:rPr lang="en-US" dirty="0"/>
              <a:t>VAEs</a:t>
            </a:r>
          </a:p>
        </p:txBody>
      </p:sp>
      <p:grpSp>
        <p:nvGrpSpPr>
          <p:cNvPr id="19" name="Group 18">
            <a:extLst>
              <a:ext uri="{FF2B5EF4-FFF2-40B4-BE49-F238E27FC236}">
                <a16:creationId xmlns:a16="http://schemas.microsoft.com/office/drawing/2014/main" id="{18E753E2-E4C6-7A29-FBED-30BE281F4B82}"/>
              </a:ext>
            </a:extLst>
          </p:cNvPr>
          <p:cNvGrpSpPr/>
          <p:nvPr/>
        </p:nvGrpSpPr>
        <p:grpSpPr>
          <a:xfrm>
            <a:off x="7872124" y="2341190"/>
            <a:ext cx="4160597" cy="2815091"/>
            <a:chOff x="7758266" y="2723322"/>
            <a:chExt cx="4160597" cy="2815091"/>
          </a:xfrm>
        </p:grpSpPr>
        <p:sp>
          <p:nvSpPr>
            <p:cNvPr id="9" name="TextBox 8">
              <a:extLst>
                <a:ext uri="{FF2B5EF4-FFF2-40B4-BE49-F238E27FC236}">
                  <a16:creationId xmlns:a16="http://schemas.microsoft.com/office/drawing/2014/main" id="{B8DFA25C-3DAB-A261-E3F5-8A7F8D6C499F}"/>
                </a:ext>
              </a:extLst>
            </p:cNvPr>
            <p:cNvSpPr txBox="1"/>
            <p:nvPr/>
          </p:nvSpPr>
          <p:spPr>
            <a:xfrm>
              <a:off x="8883357" y="2723322"/>
              <a:ext cx="564578" cy="369332"/>
            </a:xfrm>
            <a:prstGeom prst="rect">
              <a:avLst/>
            </a:prstGeom>
            <a:noFill/>
          </p:spPr>
          <p:txBody>
            <a:bodyPr wrap="none" rtlCol="0">
              <a:spAutoFit/>
            </a:bodyPr>
            <a:lstStyle/>
            <a:p>
              <a:r>
                <a:rPr lang="en-US" dirty="0"/>
                <a:t>RNN</a:t>
              </a:r>
            </a:p>
          </p:txBody>
        </p:sp>
        <p:pic>
          <p:nvPicPr>
            <p:cNvPr id="6154" name="Picture 10" descr="Google vs. Siri vs. Alexa vs. Cortana: Which Reigns Supreme? | by Varun  Cheedalla | TechTalkers | Medium">
              <a:extLst>
                <a:ext uri="{FF2B5EF4-FFF2-40B4-BE49-F238E27FC236}">
                  <a16:creationId xmlns:a16="http://schemas.microsoft.com/office/drawing/2014/main" id="{55874173-6B3A-F44F-6991-8E7C05AC91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58266" y="3149838"/>
              <a:ext cx="2976177" cy="1116067"/>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descr="Google Search - Wikipedia">
              <a:extLst>
                <a:ext uri="{FF2B5EF4-FFF2-40B4-BE49-F238E27FC236}">
                  <a16:creationId xmlns:a16="http://schemas.microsoft.com/office/drawing/2014/main" id="{26C9B4A9-3C63-DCF9-D8F3-37123A435A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310" t="19557" r="33767" b="52182"/>
            <a:stretch/>
          </p:blipFill>
          <p:spPr bwMode="auto">
            <a:xfrm>
              <a:off x="9447935" y="4345314"/>
              <a:ext cx="2470928" cy="1193099"/>
            </a:xfrm>
            <a:prstGeom prst="rect">
              <a:avLst/>
            </a:prstGeom>
            <a:noFill/>
            <a:extLst>
              <a:ext uri="{909E8E84-426E-40DD-AFC4-6F175D3DCCD1}">
                <a14:hiddenFill xmlns:a14="http://schemas.microsoft.com/office/drawing/2010/main">
                  <a:solidFill>
                    <a:srgbClr val="FFFFFF"/>
                  </a:solidFill>
                </a14:hiddenFill>
              </a:ext>
            </a:extLst>
          </p:spPr>
        </p:pic>
      </p:grpSp>
      <p:pic>
        <p:nvPicPr>
          <p:cNvPr id="6158" name="Picture 14" descr="Grammarly: The Story of How Three Ukrainians Created The Most Popular  Online Grammar Checker | by Galyna Bozhok | Startup Stash">
            <a:extLst>
              <a:ext uri="{FF2B5EF4-FFF2-40B4-BE49-F238E27FC236}">
                <a16:creationId xmlns:a16="http://schemas.microsoft.com/office/drawing/2014/main" id="{22599CD1-6399-712D-4DDC-AF3F90013F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39014" y="4002074"/>
            <a:ext cx="2122779" cy="1061390"/>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8C338364-B31E-A663-6106-11512E5B4C2E}"/>
              </a:ext>
            </a:extLst>
          </p:cNvPr>
          <p:cNvGrpSpPr/>
          <p:nvPr/>
        </p:nvGrpSpPr>
        <p:grpSpPr>
          <a:xfrm>
            <a:off x="174436" y="2829454"/>
            <a:ext cx="1713931" cy="1165719"/>
            <a:chOff x="60578" y="3211586"/>
            <a:chExt cx="1713931" cy="1165719"/>
          </a:xfrm>
        </p:grpSpPr>
        <p:pic>
          <p:nvPicPr>
            <p:cNvPr id="6160" name="Picture 16" descr="Adobe Photoshop - YouTube">
              <a:extLst>
                <a:ext uri="{FF2B5EF4-FFF2-40B4-BE49-F238E27FC236}">
                  <a16:creationId xmlns:a16="http://schemas.microsoft.com/office/drawing/2014/main" id="{2CBDDE0D-3F4C-8735-FE78-4B8BBCBB969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183" y="3211586"/>
              <a:ext cx="888720" cy="888720"/>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0D5079BA-2E62-65D2-23A8-83A3FC7175F3}"/>
                </a:ext>
              </a:extLst>
            </p:cNvPr>
            <p:cNvSpPr txBox="1"/>
            <p:nvPr/>
          </p:nvSpPr>
          <p:spPr>
            <a:xfrm>
              <a:off x="60578" y="4100306"/>
              <a:ext cx="1713931" cy="276999"/>
            </a:xfrm>
            <a:prstGeom prst="rect">
              <a:avLst/>
            </a:prstGeom>
            <a:noFill/>
          </p:spPr>
          <p:txBody>
            <a:bodyPr wrap="none" rtlCol="0">
              <a:spAutoFit/>
            </a:bodyPr>
            <a:lstStyle/>
            <a:p>
              <a:r>
                <a:rPr lang="en-US" sz="1200" dirty="0"/>
                <a:t>Content-aware fill</a:t>
              </a:r>
            </a:p>
          </p:txBody>
        </p:sp>
      </p:grpSp>
      <p:pic>
        <p:nvPicPr>
          <p:cNvPr id="6162" name="Picture 18" descr="Deepart Company Profile, information, investors, valuation &amp; Funding">
            <a:extLst>
              <a:ext uri="{FF2B5EF4-FFF2-40B4-BE49-F238E27FC236}">
                <a16:creationId xmlns:a16="http://schemas.microsoft.com/office/drawing/2014/main" id="{1E1CC3F1-6202-B152-BD6F-10F773C6AD6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705" t="31739" r="2595" b="31594"/>
          <a:stretch/>
        </p:blipFill>
        <p:spPr bwMode="auto">
          <a:xfrm>
            <a:off x="376873" y="4058365"/>
            <a:ext cx="2021881" cy="782853"/>
          </a:xfrm>
          <a:prstGeom prst="rect">
            <a:avLst/>
          </a:prstGeom>
          <a:noFill/>
          <a:extLst>
            <a:ext uri="{909E8E84-426E-40DD-AFC4-6F175D3DCCD1}">
              <a14:hiddenFill xmlns:a14="http://schemas.microsoft.com/office/drawing/2010/main">
                <a:solidFill>
                  <a:srgbClr val="FFFFFF"/>
                </a:solidFill>
              </a14:hiddenFill>
            </a:ext>
          </a:extLst>
        </p:spPr>
      </p:pic>
      <p:pic>
        <p:nvPicPr>
          <p:cNvPr id="6164" name="Picture 20" descr="artbreeder - NextGen Podcaster">
            <a:extLst>
              <a:ext uri="{FF2B5EF4-FFF2-40B4-BE49-F238E27FC236}">
                <a16:creationId xmlns:a16="http://schemas.microsoft.com/office/drawing/2014/main" id="{CA984DC9-B02E-2BD8-3865-083B46B1AD90}"/>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4251" b="34928"/>
          <a:stretch/>
        </p:blipFill>
        <p:spPr bwMode="auto">
          <a:xfrm>
            <a:off x="1682554" y="2899676"/>
            <a:ext cx="2227693" cy="686597"/>
          </a:xfrm>
          <a:prstGeom prst="rect">
            <a:avLst/>
          </a:prstGeom>
          <a:noFill/>
          <a:extLst>
            <a:ext uri="{909E8E84-426E-40DD-AFC4-6F175D3DCCD1}">
              <a14:hiddenFill xmlns:a14="http://schemas.microsoft.com/office/drawing/2010/main">
                <a:solidFill>
                  <a:srgbClr val="FFFFFF"/>
                </a:solidFill>
              </a14:hiddenFill>
            </a:ext>
          </a:extLst>
        </p:spPr>
      </p:pic>
      <p:grpSp>
        <p:nvGrpSpPr>
          <p:cNvPr id="22" name="Group 21">
            <a:extLst>
              <a:ext uri="{FF2B5EF4-FFF2-40B4-BE49-F238E27FC236}">
                <a16:creationId xmlns:a16="http://schemas.microsoft.com/office/drawing/2014/main" id="{A5204CA9-C16C-CD5C-5F0A-9B320E044164}"/>
              </a:ext>
            </a:extLst>
          </p:cNvPr>
          <p:cNvGrpSpPr/>
          <p:nvPr/>
        </p:nvGrpSpPr>
        <p:grpSpPr>
          <a:xfrm>
            <a:off x="4201649" y="2767706"/>
            <a:ext cx="1587512" cy="1749102"/>
            <a:chOff x="4087791" y="3149838"/>
            <a:chExt cx="1587512" cy="1749102"/>
          </a:xfrm>
        </p:grpSpPr>
        <p:pic>
          <p:nvPicPr>
            <p:cNvPr id="6166" name="Picture 22" descr="You can now favorite images in Google Photos: Digital Photography Review">
              <a:extLst>
                <a:ext uri="{FF2B5EF4-FFF2-40B4-BE49-F238E27FC236}">
                  <a16:creationId xmlns:a16="http://schemas.microsoft.com/office/drawing/2014/main" id="{01202DD2-13AA-AEE1-D35B-3F329C7AFB8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157" r="21387"/>
            <a:stretch/>
          </p:blipFill>
          <p:spPr bwMode="auto">
            <a:xfrm>
              <a:off x="4087791" y="3149838"/>
              <a:ext cx="1587512" cy="1477072"/>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0C775E20-ECE4-A528-70DA-01422512314A}"/>
                </a:ext>
              </a:extLst>
            </p:cNvPr>
            <p:cNvSpPr txBox="1"/>
            <p:nvPr/>
          </p:nvSpPr>
          <p:spPr>
            <a:xfrm>
              <a:off x="4279066" y="4621941"/>
              <a:ext cx="1204962" cy="276999"/>
            </a:xfrm>
            <a:prstGeom prst="rect">
              <a:avLst/>
            </a:prstGeom>
            <a:noFill/>
          </p:spPr>
          <p:txBody>
            <a:bodyPr wrap="square">
              <a:spAutoFit/>
            </a:bodyPr>
            <a:lstStyle/>
            <a:p>
              <a:r>
                <a:rPr lang="en-US" sz="1200" dirty="0"/>
                <a:t>Auto-Enhance</a:t>
              </a:r>
            </a:p>
          </p:txBody>
        </p:sp>
      </p:grpSp>
      <p:pic>
        <p:nvPicPr>
          <p:cNvPr id="6168" name="Picture 24" descr="Adobe Sensei - MageXo - advanced marketing tool">
            <a:extLst>
              <a:ext uri="{FF2B5EF4-FFF2-40B4-BE49-F238E27FC236}">
                <a16:creationId xmlns:a16="http://schemas.microsoft.com/office/drawing/2014/main" id="{A0DC0D7F-E193-45CF-BA93-F78CA93A2BF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048607" y="4662566"/>
            <a:ext cx="2284892" cy="801795"/>
          </a:xfrm>
          <a:prstGeom prst="rect">
            <a:avLst/>
          </a:prstGeom>
          <a:noFill/>
          <a:extLst>
            <a:ext uri="{909E8E84-426E-40DD-AFC4-6F175D3DCCD1}">
              <a14:hiddenFill xmlns:a14="http://schemas.microsoft.com/office/drawing/2010/main">
                <a:solidFill>
                  <a:srgbClr val="FFFFFF"/>
                </a:solidFill>
              </a14:hiddenFill>
            </a:ext>
          </a:extLst>
        </p:spPr>
      </p:pic>
      <p:pic>
        <p:nvPicPr>
          <p:cNvPr id="6170" name="Picture 26" descr="Netflix - YouTube">
            <a:extLst>
              <a:ext uri="{FF2B5EF4-FFF2-40B4-BE49-F238E27FC236}">
                <a16:creationId xmlns:a16="http://schemas.microsoft.com/office/drawing/2014/main" id="{F6E4140C-C8D9-A97E-0EED-2FCBB563035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650406" y="5279400"/>
            <a:ext cx="923963" cy="923963"/>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AA6C3F5E-09C8-B5D8-7565-C90E78278E8B}"/>
              </a:ext>
            </a:extLst>
          </p:cNvPr>
          <p:cNvSpPr txBox="1"/>
          <p:nvPr/>
        </p:nvSpPr>
        <p:spPr>
          <a:xfrm>
            <a:off x="6069541" y="6238392"/>
            <a:ext cx="2122778" cy="276999"/>
          </a:xfrm>
          <a:prstGeom prst="rect">
            <a:avLst/>
          </a:prstGeom>
          <a:noFill/>
        </p:spPr>
        <p:txBody>
          <a:bodyPr wrap="square">
            <a:spAutoFit/>
          </a:bodyPr>
          <a:lstStyle/>
          <a:p>
            <a:r>
              <a:rPr lang="en-US" sz="1200" dirty="0"/>
              <a:t>Content Recommendation</a:t>
            </a:r>
          </a:p>
        </p:txBody>
      </p:sp>
      <p:cxnSp>
        <p:nvCxnSpPr>
          <p:cNvPr id="26" name="Elbow Connector 25">
            <a:extLst>
              <a:ext uri="{FF2B5EF4-FFF2-40B4-BE49-F238E27FC236}">
                <a16:creationId xmlns:a16="http://schemas.microsoft.com/office/drawing/2014/main" id="{C6F5B107-C10B-0F79-B0D0-87F7DE1038CE}"/>
              </a:ext>
            </a:extLst>
          </p:cNvPr>
          <p:cNvCxnSpPr>
            <a:stCxn id="6170" idx="3"/>
            <a:endCxn id="6158" idx="2"/>
          </p:cNvCxnSpPr>
          <p:nvPr/>
        </p:nvCxnSpPr>
        <p:spPr>
          <a:xfrm flipV="1">
            <a:off x="7574369" y="5063464"/>
            <a:ext cx="926035" cy="677918"/>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cxnSp>
        <p:nvCxnSpPr>
          <p:cNvPr id="27" name="Elbow Connector 26">
            <a:extLst>
              <a:ext uri="{FF2B5EF4-FFF2-40B4-BE49-F238E27FC236}">
                <a16:creationId xmlns:a16="http://schemas.microsoft.com/office/drawing/2014/main" id="{D4F78946-1F52-74BB-517B-334EE58ECD24}"/>
              </a:ext>
            </a:extLst>
          </p:cNvPr>
          <p:cNvCxnSpPr>
            <a:cxnSpLocks/>
            <a:stCxn id="6170" idx="1"/>
            <a:endCxn id="6168" idx="2"/>
          </p:cNvCxnSpPr>
          <p:nvPr/>
        </p:nvCxnSpPr>
        <p:spPr>
          <a:xfrm rot="10800000">
            <a:off x="5191054" y="5464362"/>
            <a:ext cx="1459353" cy="277021"/>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62765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23F5135F-115E-423C-BE4A-B56C35DC9F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45" name="Group 44">
              <a:extLst>
                <a:ext uri="{FF2B5EF4-FFF2-40B4-BE49-F238E27FC236}">
                  <a16:creationId xmlns:a16="http://schemas.microsoft.com/office/drawing/2014/main" id="{82C1E318-0F1F-4920-8C7D-FBAC66631B5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47" name="Straight Connector 46">
                <a:extLst>
                  <a:ext uri="{FF2B5EF4-FFF2-40B4-BE49-F238E27FC236}">
                    <a16:creationId xmlns:a16="http://schemas.microsoft.com/office/drawing/2014/main" id="{DE4A7237-B6EB-4FB7-8B68-7C27438D47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4E00FDE-0838-4B5B-A782-6B6C92DB0A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6" name="Oval 45">
              <a:extLst>
                <a:ext uri="{FF2B5EF4-FFF2-40B4-BE49-F238E27FC236}">
                  <a16:creationId xmlns:a16="http://schemas.microsoft.com/office/drawing/2014/main" id="{2BC1B2F3-8E83-4A70-B103-979C67EECE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42" name="Rectangle 41">
            <a:extLst>
              <a:ext uri="{FF2B5EF4-FFF2-40B4-BE49-F238E27FC236}">
                <a16:creationId xmlns:a16="http://schemas.microsoft.com/office/drawing/2014/main" id="{ECB86E21-E2BD-408E-8E61-D30AB8715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029B38C0-3CC6-4B41-93F3-C479D22DD2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7650" y="532924"/>
            <a:ext cx="4897417" cy="4933882"/>
          </a:xfrm>
          <a:prstGeom prst="rect">
            <a:avLst/>
          </a:prstGeom>
          <a:solidFill>
            <a:schemeClr val="tx1">
              <a:lumMod val="95000"/>
            </a:schemeClr>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53">
            <a:extLst>
              <a:ext uri="{FF2B5EF4-FFF2-40B4-BE49-F238E27FC236}">
                <a16:creationId xmlns:a16="http://schemas.microsoft.com/office/drawing/2014/main" id="{0E0F80A2-6611-465C-80A5-6ADAE3F03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95909" y="690793"/>
            <a:ext cx="4711125" cy="4634455"/>
          </a:xfrm>
          <a:custGeom>
            <a:avLst/>
            <a:gdLst>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832122 w 5228120"/>
              <a:gd name="connsiteY22" fmla="*/ 0 h 4957903"/>
              <a:gd name="connsiteX23" fmla="*/ 3871237 w 5228120"/>
              <a:gd name="connsiteY23" fmla="*/ 0 h 4957903"/>
              <a:gd name="connsiteX24" fmla="*/ 3872793 w 5228120"/>
              <a:gd name="connsiteY24" fmla="*/ 647 h 4957903"/>
              <a:gd name="connsiteX25" fmla="*/ 5196316 w 5228120"/>
              <a:gd name="connsiteY25" fmla="*/ 647 h 4957903"/>
              <a:gd name="connsiteX26" fmla="*/ 5224586 w 5228120"/>
              <a:gd name="connsiteY26" fmla="*/ 28919 h 4957903"/>
              <a:gd name="connsiteX27" fmla="*/ 5224586 w 5228120"/>
              <a:gd name="connsiteY27" fmla="*/ 4929710 h 4957903"/>
              <a:gd name="connsiteX28" fmla="*/ 5196315 w 5228120"/>
              <a:gd name="connsiteY28" fmla="*/ 4957902 h 4957903"/>
              <a:gd name="connsiteX29" fmla="*/ 5157924 w 5228120"/>
              <a:gd name="connsiteY29" fmla="*/ 4957902 h 4957903"/>
              <a:gd name="connsiteX30" fmla="*/ 5157922 w 5228120"/>
              <a:gd name="connsiteY30" fmla="*/ 4957903 h 4957903"/>
              <a:gd name="connsiteX31" fmla="*/ 1369345 w 5228120"/>
              <a:gd name="connsiteY31" fmla="*/ 4957903 h 4957903"/>
              <a:gd name="connsiteX32" fmla="*/ 1367050 w 5228120"/>
              <a:gd name="connsiteY32" fmla="*/ 4957256 h 4957903"/>
              <a:gd name="connsiteX33" fmla="*/ 44266 w 5228120"/>
              <a:gd name="connsiteY33" fmla="*/ 4957256 h 4957903"/>
              <a:gd name="connsiteX34" fmla="*/ 19873 w 5228120"/>
              <a:gd name="connsiteY34" fmla="*/ 4940773 h 4957903"/>
              <a:gd name="connsiteX35" fmla="*/ 19873 w 5228120"/>
              <a:gd name="connsiteY35" fmla="*/ 4191718 h 4957903"/>
              <a:gd name="connsiteX36" fmla="*/ 13009 w 5228120"/>
              <a:gd name="connsiteY36" fmla="*/ 4167267 h 4957903"/>
              <a:gd name="connsiteX37" fmla="*/ 19873 w 5228120"/>
              <a:gd name="connsiteY37" fmla="*/ 4142119 h 4957903"/>
              <a:gd name="connsiteX38" fmla="*/ 19873 w 5228120"/>
              <a:gd name="connsiteY38" fmla="*/ 3806985 h 4957903"/>
              <a:gd name="connsiteX39" fmla="*/ 19873 w 5228120"/>
              <a:gd name="connsiteY39" fmla="*/ 3762500 h 4957903"/>
              <a:gd name="connsiteX40" fmla="*/ 12558 w 5228120"/>
              <a:gd name="connsiteY40" fmla="*/ 3737654 h 4957903"/>
              <a:gd name="connsiteX41" fmla="*/ 4175 w 5228120"/>
              <a:gd name="connsiteY41" fmla="*/ 3712250 h 4957903"/>
              <a:gd name="connsiteX42" fmla="*/ 560 w 5228120"/>
              <a:gd name="connsiteY42" fmla="*/ 3687770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832122 w 5228120"/>
              <a:gd name="connsiteY22" fmla="*/ 0 h 4957903"/>
              <a:gd name="connsiteX23" fmla="*/ 3871237 w 5228120"/>
              <a:gd name="connsiteY23" fmla="*/ 0 h 4957903"/>
              <a:gd name="connsiteX24" fmla="*/ 3872793 w 5228120"/>
              <a:gd name="connsiteY24" fmla="*/ 647 h 4957903"/>
              <a:gd name="connsiteX25" fmla="*/ 5196316 w 5228120"/>
              <a:gd name="connsiteY25" fmla="*/ 647 h 4957903"/>
              <a:gd name="connsiteX26" fmla="*/ 5224586 w 5228120"/>
              <a:gd name="connsiteY26" fmla="*/ 28919 h 4957903"/>
              <a:gd name="connsiteX27" fmla="*/ 5224586 w 5228120"/>
              <a:gd name="connsiteY27" fmla="*/ 4929710 h 4957903"/>
              <a:gd name="connsiteX28" fmla="*/ 5196315 w 5228120"/>
              <a:gd name="connsiteY28" fmla="*/ 4957902 h 4957903"/>
              <a:gd name="connsiteX29" fmla="*/ 5157924 w 5228120"/>
              <a:gd name="connsiteY29" fmla="*/ 4957902 h 4957903"/>
              <a:gd name="connsiteX30" fmla="*/ 5157922 w 5228120"/>
              <a:gd name="connsiteY30" fmla="*/ 4957903 h 4957903"/>
              <a:gd name="connsiteX31" fmla="*/ 1369345 w 5228120"/>
              <a:gd name="connsiteY31" fmla="*/ 4957903 h 4957903"/>
              <a:gd name="connsiteX32" fmla="*/ 44266 w 5228120"/>
              <a:gd name="connsiteY32" fmla="*/ 4957256 h 4957903"/>
              <a:gd name="connsiteX33" fmla="*/ 19873 w 5228120"/>
              <a:gd name="connsiteY33" fmla="*/ 4940773 h 4957903"/>
              <a:gd name="connsiteX34" fmla="*/ 19873 w 5228120"/>
              <a:gd name="connsiteY34" fmla="*/ 4191718 h 4957903"/>
              <a:gd name="connsiteX35" fmla="*/ 13009 w 5228120"/>
              <a:gd name="connsiteY35" fmla="*/ 4167267 h 4957903"/>
              <a:gd name="connsiteX36" fmla="*/ 19873 w 5228120"/>
              <a:gd name="connsiteY36" fmla="*/ 4142119 h 4957903"/>
              <a:gd name="connsiteX37" fmla="*/ 19873 w 5228120"/>
              <a:gd name="connsiteY37" fmla="*/ 3806985 h 4957903"/>
              <a:gd name="connsiteX38" fmla="*/ 19873 w 5228120"/>
              <a:gd name="connsiteY38" fmla="*/ 3762500 h 4957903"/>
              <a:gd name="connsiteX39" fmla="*/ 12558 w 5228120"/>
              <a:gd name="connsiteY39" fmla="*/ 3737654 h 4957903"/>
              <a:gd name="connsiteX40" fmla="*/ 4175 w 5228120"/>
              <a:gd name="connsiteY40" fmla="*/ 3712250 h 4957903"/>
              <a:gd name="connsiteX41" fmla="*/ 560 w 5228120"/>
              <a:gd name="connsiteY41" fmla="*/ 3687770 h 4957903"/>
              <a:gd name="connsiteX42" fmla="*/ 0 w 5228120"/>
              <a:gd name="connsiteY42"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3871237 w 5228120"/>
              <a:gd name="connsiteY22" fmla="*/ 0 h 4957903"/>
              <a:gd name="connsiteX23" fmla="*/ 3872793 w 5228120"/>
              <a:gd name="connsiteY23" fmla="*/ 647 h 4957903"/>
              <a:gd name="connsiteX24" fmla="*/ 5196316 w 5228120"/>
              <a:gd name="connsiteY24" fmla="*/ 647 h 4957903"/>
              <a:gd name="connsiteX25" fmla="*/ 5224586 w 5228120"/>
              <a:gd name="connsiteY25" fmla="*/ 28919 h 4957903"/>
              <a:gd name="connsiteX26" fmla="*/ 5224586 w 5228120"/>
              <a:gd name="connsiteY26" fmla="*/ 4929710 h 4957903"/>
              <a:gd name="connsiteX27" fmla="*/ 5196315 w 5228120"/>
              <a:gd name="connsiteY27" fmla="*/ 4957902 h 4957903"/>
              <a:gd name="connsiteX28" fmla="*/ 5157924 w 5228120"/>
              <a:gd name="connsiteY28" fmla="*/ 4957902 h 4957903"/>
              <a:gd name="connsiteX29" fmla="*/ 5157922 w 5228120"/>
              <a:gd name="connsiteY29" fmla="*/ 4957903 h 4957903"/>
              <a:gd name="connsiteX30" fmla="*/ 1369345 w 5228120"/>
              <a:gd name="connsiteY30" fmla="*/ 4957903 h 4957903"/>
              <a:gd name="connsiteX31" fmla="*/ 44266 w 5228120"/>
              <a:gd name="connsiteY31" fmla="*/ 4957256 h 4957903"/>
              <a:gd name="connsiteX32" fmla="*/ 19873 w 5228120"/>
              <a:gd name="connsiteY32" fmla="*/ 4940773 h 4957903"/>
              <a:gd name="connsiteX33" fmla="*/ 19873 w 5228120"/>
              <a:gd name="connsiteY33" fmla="*/ 4191718 h 4957903"/>
              <a:gd name="connsiteX34" fmla="*/ 13009 w 5228120"/>
              <a:gd name="connsiteY34" fmla="*/ 4167267 h 4957903"/>
              <a:gd name="connsiteX35" fmla="*/ 19873 w 5228120"/>
              <a:gd name="connsiteY35" fmla="*/ 4142119 h 4957903"/>
              <a:gd name="connsiteX36" fmla="*/ 19873 w 5228120"/>
              <a:gd name="connsiteY36" fmla="*/ 3806985 h 4957903"/>
              <a:gd name="connsiteX37" fmla="*/ 19873 w 5228120"/>
              <a:gd name="connsiteY37" fmla="*/ 3762500 h 4957903"/>
              <a:gd name="connsiteX38" fmla="*/ 12558 w 5228120"/>
              <a:gd name="connsiteY38" fmla="*/ 3737654 h 4957903"/>
              <a:gd name="connsiteX39" fmla="*/ 4175 w 5228120"/>
              <a:gd name="connsiteY39" fmla="*/ 3712250 h 4957903"/>
              <a:gd name="connsiteX40" fmla="*/ 560 w 5228120"/>
              <a:gd name="connsiteY40" fmla="*/ 3687770 h 4957903"/>
              <a:gd name="connsiteX41" fmla="*/ 0 w 5228120"/>
              <a:gd name="connsiteY41"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3871237 w 5228120"/>
              <a:gd name="connsiteY21" fmla="*/ 0 h 4957903"/>
              <a:gd name="connsiteX22" fmla="*/ 3872793 w 5228120"/>
              <a:gd name="connsiteY22" fmla="*/ 647 h 4957903"/>
              <a:gd name="connsiteX23" fmla="*/ 5196316 w 5228120"/>
              <a:gd name="connsiteY23" fmla="*/ 647 h 4957903"/>
              <a:gd name="connsiteX24" fmla="*/ 5224586 w 5228120"/>
              <a:gd name="connsiteY24" fmla="*/ 28919 h 4957903"/>
              <a:gd name="connsiteX25" fmla="*/ 5224586 w 5228120"/>
              <a:gd name="connsiteY25" fmla="*/ 4929710 h 4957903"/>
              <a:gd name="connsiteX26" fmla="*/ 5196315 w 5228120"/>
              <a:gd name="connsiteY26" fmla="*/ 4957902 h 4957903"/>
              <a:gd name="connsiteX27" fmla="*/ 5157924 w 5228120"/>
              <a:gd name="connsiteY27" fmla="*/ 4957902 h 4957903"/>
              <a:gd name="connsiteX28" fmla="*/ 5157922 w 5228120"/>
              <a:gd name="connsiteY28" fmla="*/ 4957903 h 4957903"/>
              <a:gd name="connsiteX29" fmla="*/ 1369345 w 5228120"/>
              <a:gd name="connsiteY29" fmla="*/ 4957903 h 4957903"/>
              <a:gd name="connsiteX30" fmla="*/ 44266 w 5228120"/>
              <a:gd name="connsiteY30" fmla="*/ 4957256 h 4957903"/>
              <a:gd name="connsiteX31" fmla="*/ 19873 w 5228120"/>
              <a:gd name="connsiteY31" fmla="*/ 4940773 h 4957903"/>
              <a:gd name="connsiteX32" fmla="*/ 19873 w 5228120"/>
              <a:gd name="connsiteY32" fmla="*/ 4191718 h 4957903"/>
              <a:gd name="connsiteX33" fmla="*/ 13009 w 5228120"/>
              <a:gd name="connsiteY33" fmla="*/ 4167267 h 4957903"/>
              <a:gd name="connsiteX34" fmla="*/ 19873 w 5228120"/>
              <a:gd name="connsiteY34" fmla="*/ 4142119 h 4957903"/>
              <a:gd name="connsiteX35" fmla="*/ 19873 w 5228120"/>
              <a:gd name="connsiteY35" fmla="*/ 3806985 h 4957903"/>
              <a:gd name="connsiteX36" fmla="*/ 19873 w 5228120"/>
              <a:gd name="connsiteY36" fmla="*/ 3762500 h 4957903"/>
              <a:gd name="connsiteX37" fmla="*/ 12558 w 5228120"/>
              <a:gd name="connsiteY37" fmla="*/ 3737654 h 4957903"/>
              <a:gd name="connsiteX38" fmla="*/ 4175 w 5228120"/>
              <a:gd name="connsiteY38" fmla="*/ 3712250 h 4957903"/>
              <a:gd name="connsiteX39" fmla="*/ 560 w 5228120"/>
              <a:gd name="connsiteY39" fmla="*/ 3687770 h 4957903"/>
              <a:gd name="connsiteX40" fmla="*/ 0 w 5228120"/>
              <a:gd name="connsiteY40"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3871237 w 5228120"/>
              <a:gd name="connsiteY20" fmla="*/ 0 h 4957903"/>
              <a:gd name="connsiteX21" fmla="*/ 3872793 w 5228120"/>
              <a:gd name="connsiteY21" fmla="*/ 647 h 4957903"/>
              <a:gd name="connsiteX22" fmla="*/ 5196316 w 5228120"/>
              <a:gd name="connsiteY22" fmla="*/ 647 h 4957903"/>
              <a:gd name="connsiteX23" fmla="*/ 5224586 w 5228120"/>
              <a:gd name="connsiteY23" fmla="*/ 28919 h 4957903"/>
              <a:gd name="connsiteX24" fmla="*/ 5224586 w 5228120"/>
              <a:gd name="connsiteY24" fmla="*/ 4929710 h 4957903"/>
              <a:gd name="connsiteX25" fmla="*/ 5196315 w 5228120"/>
              <a:gd name="connsiteY25" fmla="*/ 4957902 h 4957903"/>
              <a:gd name="connsiteX26" fmla="*/ 5157924 w 5228120"/>
              <a:gd name="connsiteY26" fmla="*/ 4957902 h 4957903"/>
              <a:gd name="connsiteX27" fmla="*/ 5157922 w 5228120"/>
              <a:gd name="connsiteY27" fmla="*/ 4957903 h 4957903"/>
              <a:gd name="connsiteX28" fmla="*/ 1369345 w 5228120"/>
              <a:gd name="connsiteY28" fmla="*/ 4957903 h 4957903"/>
              <a:gd name="connsiteX29" fmla="*/ 44266 w 5228120"/>
              <a:gd name="connsiteY29" fmla="*/ 4957256 h 4957903"/>
              <a:gd name="connsiteX30" fmla="*/ 19873 w 5228120"/>
              <a:gd name="connsiteY30" fmla="*/ 4940773 h 4957903"/>
              <a:gd name="connsiteX31" fmla="*/ 19873 w 5228120"/>
              <a:gd name="connsiteY31" fmla="*/ 4191718 h 4957903"/>
              <a:gd name="connsiteX32" fmla="*/ 13009 w 5228120"/>
              <a:gd name="connsiteY32" fmla="*/ 4167267 h 4957903"/>
              <a:gd name="connsiteX33" fmla="*/ 19873 w 5228120"/>
              <a:gd name="connsiteY33" fmla="*/ 4142119 h 4957903"/>
              <a:gd name="connsiteX34" fmla="*/ 19873 w 5228120"/>
              <a:gd name="connsiteY34" fmla="*/ 3806985 h 4957903"/>
              <a:gd name="connsiteX35" fmla="*/ 19873 w 5228120"/>
              <a:gd name="connsiteY35" fmla="*/ 3762500 h 4957903"/>
              <a:gd name="connsiteX36" fmla="*/ 12558 w 5228120"/>
              <a:gd name="connsiteY36" fmla="*/ 3737654 h 4957903"/>
              <a:gd name="connsiteX37" fmla="*/ 4175 w 5228120"/>
              <a:gd name="connsiteY37" fmla="*/ 3712250 h 4957903"/>
              <a:gd name="connsiteX38" fmla="*/ 560 w 5228120"/>
              <a:gd name="connsiteY38" fmla="*/ 3687770 h 4957903"/>
              <a:gd name="connsiteX39" fmla="*/ 0 w 5228120"/>
              <a:gd name="connsiteY39"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3871237 w 5228120"/>
              <a:gd name="connsiteY20" fmla="*/ 0 h 4957903"/>
              <a:gd name="connsiteX21" fmla="*/ 5196316 w 5228120"/>
              <a:gd name="connsiteY21" fmla="*/ 647 h 4957903"/>
              <a:gd name="connsiteX22" fmla="*/ 5224586 w 5228120"/>
              <a:gd name="connsiteY22" fmla="*/ 28919 h 4957903"/>
              <a:gd name="connsiteX23" fmla="*/ 5224586 w 5228120"/>
              <a:gd name="connsiteY23" fmla="*/ 4929710 h 4957903"/>
              <a:gd name="connsiteX24" fmla="*/ 5196315 w 5228120"/>
              <a:gd name="connsiteY24" fmla="*/ 4957902 h 4957903"/>
              <a:gd name="connsiteX25" fmla="*/ 5157924 w 5228120"/>
              <a:gd name="connsiteY25" fmla="*/ 4957902 h 4957903"/>
              <a:gd name="connsiteX26" fmla="*/ 5157922 w 5228120"/>
              <a:gd name="connsiteY26" fmla="*/ 4957903 h 4957903"/>
              <a:gd name="connsiteX27" fmla="*/ 1369345 w 5228120"/>
              <a:gd name="connsiteY27" fmla="*/ 4957903 h 4957903"/>
              <a:gd name="connsiteX28" fmla="*/ 44266 w 5228120"/>
              <a:gd name="connsiteY28" fmla="*/ 4957256 h 4957903"/>
              <a:gd name="connsiteX29" fmla="*/ 19873 w 5228120"/>
              <a:gd name="connsiteY29" fmla="*/ 4940773 h 4957903"/>
              <a:gd name="connsiteX30" fmla="*/ 19873 w 5228120"/>
              <a:gd name="connsiteY30" fmla="*/ 4191718 h 4957903"/>
              <a:gd name="connsiteX31" fmla="*/ 13009 w 5228120"/>
              <a:gd name="connsiteY31" fmla="*/ 4167267 h 4957903"/>
              <a:gd name="connsiteX32" fmla="*/ 19873 w 5228120"/>
              <a:gd name="connsiteY32" fmla="*/ 4142119 h 4957903"/>
              <a:gd name="connsiteX33" fmla="*/ 19873 w 5228120"/>
              <a:gd name="connsiteY33" fmla="*/ 3806985 h 4957903"/>
              <a:gd name="connsiteX34" fmla="*/ 19873 w 5228120"/>
              <a:gd name="connsiteY34" fmla="*/ 3762500 h 4957903"/>
              <a:gd name="connsiteX35" fmla="*/ 12558 w 5228120"/>
              <a:gd name="connsiteY35" fmla="*/ 3737654 h 4957903"/>
              <a:gd name="connsiteX36" fmla="*/ 4175 w 5228120"/>
              <a:gd name="connsiteY36" fmla="*/ 3712250 h 4957903"/>
              <a:gd name="connsiteX37" fmla="*/ 560 w 5228120"/>
              <a:gd name="connsiteY37" fmla="*/ 3687770 h 4957903"/>
              <a:gd name="connsiteX38" fmla="*/ 0 w 5228120"/>
              <a:gd name="connsiteY38" fmla="*/ 3668924 h 4957903"/>
              <a:gd name="connsiteX0" fmla="*/ 0 w 5228120"/>
              <a:gd name="connsiteY0" fmla="*/ 3668760 h 4957739"/>
              <a:gd name="connsiteX1" fmla="*/ 4948 w 5228120"/>
              <a:gd name="connsiteY1" fmla="*/ 3649017 h 4957739"/>
              <a:gd name="connsiteX2" fmla="*/ 2889 w 5228120"/>
              <a:gd name="connsiteY2" fmla="*/ 3635689 h 4957739"/>
              <a:gd name="connsiteX3" fmla="*/ 8191 w 5228120"/>
              <a:gd name="connsiteY3" fmla="*/ 3610867 h 4957739"/>
              <a:gd name="connsiteX4" fmla="*/ 13074 w 5228120"/>
              <a:gd name="connsiteY4" fmla="*/ 3574556 h 4957739"/>
              <a:gd name="connsiteX5" fmla="*/ 18280 w 5228120"/>
              <a:gd name="connsiteY5" fmla="*/ 3549561 h 4957739"/>
              <a:gd name="connsiteX6" fmla="*/ 19873 w 5228120"/>
              <a:gd name="connsiteY6" fmla="*/ 3544741 h 4957739"/>
              <a:gd name="connsiteX7" fmla="*/ 19873 w 5228120"/>
              <a:gd name="connsiteY7" fmla="*/ 3381182 h 4957739"/>
              <a:gd name="connsiteX8" fmla="*/ 18092 w 5228120"/>
              <a:gd name="connsiteY8" fmla="*/ 3369117 h 4957739"/>
              <a:gd name="connsiteX9" fmla="*/ 19873 w 5228120"/>
              <a:gd name="connsiteY9" fmla="*/ 3328412 h 4957739"/>
              <a:gd name="connsiteX10" fmla="*/ 17446 w 5228120"/>
              <a:gd name="connsiteY10" fmla="*/ 3322501 h 4957739"/>
              <a:gd name="connsiteX11" fmla="*/ 19873 w 5228120"/>
              <a:gd name="connsiteY11" fmla="*/ 3282705 h 4957739"/>
              <a:gd name="connsiteX12" fmla="*/ 17812 w 5228120"/>
              <a:gd name="connsiteY12" fmla="*/ 3239103 h 4957739"/>
              <a:gd name="connsiteX13" fmla="*/ 12273 w 5228120"/>
              <a:gd name="connsiteY13" fmla="*/ 3235847 h 4957739"/>
              <a:gd name="connsiteX14" fmla="*/ 11786 w 5228120"/>
              <a:gd name="connsiteY14" fmla="*/ 3226285 h 4957739"/>
              <a:gd name="connsiteX15" fmla="*/ 11892 w 5228120"/>
              <a:gd name="connsiteY15" fmla="*/ 3211231 h 4957739"/>
              <a:gd name="connsiteX16" fmla="*/ 17706 w 5228120"/>
              <a:gd name="connsiteY16" fmla="*/ 3177510 h 4957739"/>
              <a:gd name="connsiteX17" fmla="*/ 14268 w 5228120"/>
              <a:gd name="connsiteY17" fmla="*/ 18774 h 4957739"/>
              <a:gd name="connsiteX18" fmla="*/ 30700 w 5228120"/>
              <a:gd name="connsiteY18" fmla="*/ 2147 h 4957739"/>
              <a:gd name="connsiteX19" fmla="*/ 44276 w 5228120"/>
              <a:gd name="connsiteY19" fmla="*/ 0 h 4957739"/>
              <a:gd name="connsiteX20" fmla="*/ 5196316 w 5228120"/>
              <a:gd name="connsiteY20" fmla="*/ 483 h 4957739"/>
              <a:gd name="connsiteX21" fmla="*/ 5224586 w 5228120"/>
              <a:gd name="connsiteY21" fmla="*/ 28755 h 4957739"/>
              <a:gd name="connsiteX22" fmla="*/ 5224586 w 5228120"/>
              <a:gd name="connsiteY22" fmla="*/ 4929546 h 4957739"/>
              <a:gd name="connsiteX23" fmla="*/ 5196315 w 5228120"/>
              <a:gd name="connsiteY23" fmla="*/ 4957738 h 4957739"/>
              <a:gd name="connsiteX24" fmla="*/ 5157924 w 5228120"/>
              <a:gd name="connsiteY24" fmla="*/ 4957738 h 4957739"/>
              <a:gd name="connsiteX25" fmla="*/ 5157922 w 5228120"/>
              <a:gd name="connsiteY25" fmla="*/ 4957739 h 4957739"/>
              <a:gd name="connsiteX26" fmla="*/ 1369345 w 5228120"/>
              <a:gd name="connsiteY26" fmla="*/ 4957739 h 4957739"/>
              <a:gd name="connsiteX27" fmla="*/ 44266 w 5228120"/>
              <a:gd name="connsiteY27" fmla="*/ 4957092 h 4957739"/>
              <a:gd name="connsiteX28" fmla="*/ 19873 w 5228120"/>
              <a:gd name="connsiteY28" fmla="*/ 4940609 h 4957739"/>
              <a:gd name="connsiteX29" fmla="*/ 19873 w 5228120"/>
              <a:gd name="connsiteY29" fmla="*/ 4191554 h 4957739"/>
              <a:gd name="connsiteX30" fmla="*/ 13009 w 5228120"/>
              <a:gd name="connsiteY30" fmla="*/ 4167103 h 4957739"/>
              <a:gd name="connsiteX31" fmla="*/ 19873 w 5228120"/>
              <a:gd name="connsiteY31" fmla="*/ 4141955 h 4957739"/>
              <a:gd name="connsiteX32" fmla="*/ 19873 w 5228120"/>
              <a:gd name="connsiteY32" fmla="*/ 3806821 h 4957739"/>
              <a:gd name="connsiteX33" fmla="*/ 19873 w 5228120"/>
              <a:gd name="connsiteY33" fmla="*/ 3762336 h 4957739"/>
              <a:gd name="connsiteX34" fmla="*/ 12558 w 5228120"/>
              <a:gd name="connsiteY34" fmla="*/ 3737490 h 4957739"/>
              <a:gd name="connsiteX35" fmla="*/ 4175 w 5228120"/>
              <a:gd name="connsiteY35" fmla="*/ 3712086 h 4957739"/>
              <a:gd name="connsiteX36" fmla="*/ 560 w 5228120"/>
              <a:gd name="connsiteY36" fmla="*/ 3687606 h 4957739"/>
              <a:gd name="connsiteX37" fmla="*/ 0 w 5228120"/>
              <a:gd name="connsiteY37" fmla="*/ 3668760 h 4957739"/>
              <a:gd name="connsiteX0" fmla="*/ 0 w 5228120"/>
              <a:gd name="connsiteY0" fmla="*/ 3668760 h 4957739"/>
              <a:gd name="connsiteX1" fmla="*/ 4948 w 5228120"/>
              <a:gd name="connsiteY1" fmla="*/ 3649017 h 4957739"/>
              <a:gd name="connsiteX2" fmla="*/ 2889 w 5228120"/>
              <a:gd name="connsiteY2" fmla="*/ 3635689 h 4957739"/>
              <a:gd name="connsiteX3" fmla="*/ 8191 w 5228120"/>
              <a:gd name="connsiteY3" fmla="*/ 3610867 h 4957739"/>
              <a:gd name="connsiteX4" fmla="*/ 13074 w 5228120"/>
              <a:gd name="connsiteY4" fmla="*/ 3574556 h 4957739"/>
              <a:gd name="connsiteX5" fmla="*/ 18280 w 5228120"/>
              <a:gd name="connsiteY5" fmla="*/ 3549561 h 4957739"/>
              <a:gd name="connsiteX6" fmla="*/ 19873 w 5228120"/>
              <a:gd name="connsiteY6" fmla="*/ 3544741 h 4957739"/>
              <a:gd name="connsiteX7" fmla="*/ 19873 w 5228120"/>
              <a:gd name="connsiteY7" fmla="*/ 3381182 h 4957739"/>
              <a:gd name="connsiteX8" fmla="*/ 18092 w 5228120"/>
              <a:gd name="connsiteY8" fmla="*/ 3369117 h 4957739"/>
              <a:gd name="connsiteX9" fmla="*/ 19873 w 5228120"/>
              <a:gd name="connsiteY9" fmla="*/ 3328412 h 4957739"/>
              <a:gd name="connsiteX10" fmla="*/ 17446 w 5228120"/>
              <a:gd name="connsiteY10" fmla="*/ 3322501 h 4957739"/>
              <a:gd name="connsiteX11" fmla="*/ 19873 w 5228120"/>
              <a:gd name="connsiteY11" fmla="*/ 3282705 h 4957739"/>
              <a:gd name="connsiteX12" fmla="*/ 17812 w 5228120"/>
              <a:gd name="connsiteY12" fmla="*/ 3239103 h 4957739"/>
              <a:gd name="connsiteX13" fmla="*/ 12273 w 5228120"/>
              <a:gd name="connsiteY13" fmla="*/ 3235847 h 4957739"/>
              <a:gd name="connsiteX14" fmla="*/ 11786 w 5228120"/>
              <a:gd name="connsiteY14" fmla="*/ 3226285 h 4957739"/>
              <a:gd name="connsiteX15" fmla="*/ 11892 w 5228120"/>
              <a:gd name="connsiteY15" fmla="*/ 3211231 h 4957739"/>
              <a:gd name="connsiteX16" fmla="*/ 17706 w 5228120"/>
              <a:gd name="connsiteY16" fmla="*/ 3177510 h 4957739"/>
              <a:gd name="connsiteX17" fmla="*/ 14268 w 5228120"/>
              <a:gd name="connsiteY17" fmla="*/ 18774 h 4957739"/>
              <a:gd name="connsiteX18" fmla="*/ 30700 w 5228120"/>
              <a:gd name="connsiteY18" fmla="*/ 2147 h 4957739"/>
              <a:gd name="connsiteX19" fmla="*/ 44276 w 5228120"/>
              <a:gd name="connsiteY19" fmla="*/ 0 h 4957739"/>
              <a:gd name="connsiteX20" fmla="*/ 5196316 w 5228120"/>
              <a:gd name="connsiteY20" fmla="*/ 483 h 4957739"/>
              <a:gd name="connsiteX21" fmla="*/ 5224586 w 5228120"/>
              <a:gd name="connsiteY21" fmla="*/ 28755 h 4957739"/>
              <a:gd name="connsiteX22" fmla="*/ 5224586 w 5228120"/>
              <a:gd name="connsiteY22" fmla="*/ 4929546 h 4957739"/>
              <a:gd name="connsiteX23" fmla="*/ 5196315 w 5228120"/>
              <a:gd name="connsiteY23" fmla="*/ 4957738 h 4957739"/>
              <a:gd name="connsiteX24" fmla="*/ 5157924 w 5228120"/>
              <a:gd name="connsiteY24" fmla="*/ 4957738 h 4957739"/>
              <a:gd name="connsiteX25" fmla="*/ 5157922 w 5228120"/>
              <a:gd name="connsiteY25" fmla="*/ 4957739 h 4957739"/>
              <a:gd name="connsiteX26" fmla="*/ 44266 w 5228120"/>
              <a:gd name="connsiteY26" fmla="*/ 4957092 h 4957739"/>
              <a:gd name="connsiteX27" fmla="*/ 19873 w 5228120"/>
              <a:gd name="connsiteY27" fmla="*/ 4940609 h 4957739"/>
              <a:gd name="connsiteX28" fmla="*/ 19873 w 5228120"/>
              <a:gd name="connsiteY28" fmla="*/ 4191554 h 4957739"/>
              <a:gd name="connsiteX29" fmla="*/ 13009 w 5228120"/>
              <a:gd name="connsiteY29" fmla="*/ 4167103 h 4957739"/>
              <a:gd name="connsiteX30" fmla="*/ 19873 w 5228120"/>
              <a:gd name="connsiteY30" fmla="*/ 4141955 h 4957739"/>
              <a:gd name="connsiteX31" fmla="*/ 19873 w 5228120"/>
              <a:gd name="connsiteY31" fmla="*/ 3806821 h 4957739"/>
              <a:gd name="connsiteX32" fmla="*/ 19873 w 5228120"/>
              <a:gd name="connsiteY32" fmla="*/ 3762336 h 4957739"/>
              <a:gd name="connsiteX33" fmla="*/ 12558 w 5228120"/>
              <a:gd name="connsiteY33" fmla="*/ 3737490 h 4957739"/>
              <a:gd name="connsiteX34" fmla="*/ 4175 w 5228120"/>
              <a:gd name="connsiteY34" fmla="*/ 3712086 h 4957739"/>
              <a:gd name="connsiteX35" fmla="*/ 560 w 5228120"/>
              <a:gd name="connsiteY35" fmla="*/ 3687606 h 4957739"/>
              <a:gd name="connsiteX36" fmla="*/ 0 w 5228120"/>
              <a:gd name="connsiteY36" fmla="*/ 3668760 h 495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228120" h="4957739">
                <a:moveTo>
                  <a:pt x="0" y="3668760"/>
                </a:moveTo>
                <a:lnTo>
                  <a:pt x="4948" y="3649017"/>
                </a:lnTo>
                <a:cubicBezTo>
                  <a:pt x="5428" y="3643504"/>
                  <a:pt x="2348" y="3642047"/>
                  <a:pt x="2889" y="3635689"/>
                </a:cubicBezTo>
                <a:lnTo>
                  <a:pt x="8191" y="3610867"/>
                </a:lnTo>
                <a:lnTo>
                  <a:pt x="13074" y="3574556"/>
                </a:lnTo>
                <a:lnTo>
                  <a:pt x="18280" y="3549561"/>
                </a:lnTo>
                <a:lnTo>
                  <a:pt x="19873" y="3544741"/>
                </a:lnTo>
                <a:lnTo>
                  <a:pt x="19873" y="3381182"/>
                </a:lnTo>
                <a:lnTo>
                  <a:pt x="18092" y="3369117"/>
                </a:lnTo>
                <a:cubicBezTo>
                  <a:pt x="18686" y="3355549"/>
                  <a:pt x="19279" y="3341980"/>
                  <a:pt x="19873" y="3328412"/>
                </a:cubicBezTo>
                <a:lnTo>
                  <a:pt x="17446" y="3322501"/>
                </a:lnTo>
                <a:lnTo>
                  <a:pt x="19873" y="3282705"/>
                </a:lnTo>
                <a:cubicBezTo>
                  <a:pt x="19530" y="3269526"/>
                  <a:pt x="20072" y="3246690"/>
                  <a:pt x="17812" y="3239103"/>
                </a:cubicBezTo>
                <a:lnTo>
                  <a:pt x="12273" y="3235847"/>
                </a:lnTo>
                <a:cubicBezTo>
                  <a:pt x="12111" y="3232660"/>
                  <a:pt x="11948" y="3229472"/>
                  <a:pt x="11786" y="3226285"/>
                </a:cubicBezTo>
                <a:cubicBezTo>
                  <a:pt x="12210" y="3225585"/>
                  <a:pt x="11857" y="3211799"/>
                  <a:pt x="11892" y="3211231"/>
                </a:cubicBezTo>
                <a:lnTo>
                  <a:pt x="17706" y="3177510"/>
                </a:lnTo>
                <a:lnTo>
                  <a:pt x="14268" y="18774"/>
                </a:lnTo>
                <a:cubicBezTo>
                  <a:pt x="19746" y="9227"/>
                  <a:pt x="21251" y="7690"/>
                  <a:pt x="30700" y="2147"/>
                </a:cubicBezTo>
                <a:lnTo>
                  <a:pt x="44276" y="0"/>
                </a:lnTo>
                <a:lnTo>
                  <a:pt x="5196316" y="483"/>
                </a:lnTo>
                <a:cubicBezTo>
                  <a:pt x="5211913" y="528"/>
                  <a:pt x="5224547" y="13159"/>
                  <a:pt x="5224586" y="28755"/>
                </a:cubicBezTo>
                <a:cubicBezTo>
                  <a:pt x="5229299" y="850266"/>
                  <a:pt x="5229298" y="4108050"/>
                  <a:pt x="5224586" y="4929546"/>
                </a:cubicBezTo>
                <a:cubicBezTo>
                  <a:pt x="5224498" y="4945112"/>
                  <a:pt x="5211880" y="4957697"/>
                  <a:pt x="5196315" y="4957738"/>
                </a:cubicBezTo>
                <a:lnTo>
                  <a:pt x="5157924" y="4957738"/>
                </a:lnTo>
                <a:cubicBezTo>
                  <a:pt x="5157923" y="4957738"/>
                  <a:pt x="5157923" y="4957739"/>
                  <a:pt x="5157922" y="4957739"/>
                </a:cubicBezTo>
                <a:lnTo>
                  <a:pt x="44266" y="4957092"/>
                </a:lnTo>
                <a:cubicBezTo>
                  <a:pt x="30798" y="4957039"/>
                  <a:pt x="19909" y="4949683"/>
                  <a:pt x="19873" y="4940609"/>
                </a:cubicBezTo>
                <a:lnTo>
                  <a:pt x="19873" y="4191554"/>
                </a:lnTo>
                <a:lnTo>
                  <a:pt x="13009" y="4167103"/>
                </a:lnTo>
                <a:cubicBezTo>
                  <a:pt x="13312" y="4153381"/>
                  <a:pt x="17586" y="4150338"/>
                  <a:pt x="19873" y="4141955"/>
                </a:cubicBezTo>
                <a:lnTo>
                  <a:pt x="19873" y="3806821"/>
                </a:lnTo>
                <a:lnTo>
                  <a:pt x="19873" y="3762336"/>
                </a:lnTo>
                <a:lnTo>
                  <a:pt x="12558" y="3737490"/>
                </a:lnTo>
                <a:cubicBezTo>
                  <a:pt x="18407" y="3727494"/>
                  <a:pt x="6970" y="3720184"/>
                  <a:pt x="4175" y="3712086"/>
                </a:cubicBezTo>
                <a:lnTo>
                  <a:pt x="560" y="3687606"/>
                </a:lnTo>
                <a:cubicBezTo>
                  <a:pt x="373" y="3681324"/>
                  <a:pt x="187" y="3675042"/>
                  <a:pt x="0" y="3668760"/>
                </a:cubicBezTo>
                <a:close/>
              </a:path>
            </a:pathLst>
          </a:custGeom>
          <a:solidFill>
            <a:srgbClr val="FFFFFF"/>
          </a:solidFill>
          <a:ln w="9525" cap="flat">
            <a:noFill/>
            <a:prstDash val="solid"/>
            <a:miter/>
          </a:ln>
        </p:spPr>
        <p:txBody>
          <a:bodyPr wrap="square" rtlCol="0" anchor="ctr">
            <a:noAutofit/>
          </a:bodyPr>
          <a:lstStyle/>
          <a:p>
            <a:endParaRPr lang="en-US"/>
          </a:p>
        </p:txBody>
      </p:sp>
      <p:pic>
        <p:nvPicPr>
          <p:cNvPr id="3" name="Picture 2" descr="A collage of a person with colorful hair&#10;&#10;Description automatically generated">
            <a:extLst>
              <a:ext uri="{FF2B5EF4-FFF2-40B4-BE49-F238E27FC236}">
                <a16:creationId xmlns:a16="http://schemas.microsoft.com/office/drawing/2014/main" id="{654A3078-AC19-FD67-6A10-F3756BBB6FB1}"/>
              </a:ext>
            </a:extLst>
          </p:cNvPr>
          <p:cNvPicPr>
            <a:picLocks noChangeAspect="1"/>
          </p:cNvPicPr>
          <p:nvPr/>
        </p:nvPicPr>
        <p:blipFill>
          <a:blip r:embed="rId2"/>
          <a:stretch>
            <a:fillRect/>
          </a:stretch>
        </p:blipFill>
        <p:spPr>
          <a:xfrm>
            <a:off x="1426240" y="1440902"/>
            <a:ext cx="4249987" cy="3113115"/>
          </a:xfrm>
          <a:prstGeom prst="rect">
            <a:avLst/>
          </a:prstGeom>
        </p:spPr>
      </p:pic>
      <p:sp>
        <p:nvSpPr>
          <p:cNvPr id="51" name="Rectangle 50">
            <a:extLst>
              <a:ext uri="{FF2B5EF4-FFF2-40B4-BE49-F238E27FC236}">
                <a16:creationId xmlns:a16="http://schemas.microsoft.com/office/drawing/2014/main" id="{267F9DA9-5521-4A58-9B23-C108A3A24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9886" y="532924"/>
            <a:ext cx="4897417" cy="4933882"/>
          </a:xfrm>
          <a:prstGeom prst="rect">
            <a:avLst/>
          </a:prstGeom>
          <a:solidFill>
            <a:schemeClr val="tx1">
              <a:lumMod val="95000"/>
            </a:schemeClr>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7">
            <a:extLst>
              <a:ext uri="{FF2B5EF4-FFF2-40B4-BE49-F238E27FC236}">
                <a16:creationId xmlns:a16="http://schemas.microsoft.com/office/drawing/2014/main" id="{CF2B5AB8-A75C-49F7-8DF4-3342BF3C8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6263143" y="680785"/>
            <a:ext cx="4711123" cy="4654470"/>
          </a:xfrm>
          <a:custGeom>
            <a:avLst/>
            <a:gdLst>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832122 w 5228120"/>
              <a:gd name="connsiteY22" fmla="*/ 0 h 4957903"/>
              <a:gd name="connsiteX23" fmla="*/ 3871237 w 5228120"/>
              <a:gd name="connsiteY23" fmla="*/ 0 h 4957903"/>
              <a:gd name="connsiteX24" fmla="*/ 3872793 w 5228120"/>
              <a:gd name="connsiteY24" fmla="*/ 647 h 4957903"/>
              <a:gd name="connsiteX25" fmla="*/ 5196316 w 5228120"/>
              <a:gd name="connsiteY25" fmla="*/ 647 h 4957903"/>
              <a:gd name="connsiteX26" fmla="*/ 5224586 w 5228120"/>
              <a:gd name="connsiteY26" fmla="*/ 28919 h 4957903"/>
              <a:gd name="connsiteX27" fmla="*/ 5224586 w 5228120"/>
              <a:gd name="connsiteY27" fmla="*/ 4929710 h 4957903"/>
              <a:gd name="connsiteX28" fmla="*/ 5196315 w 5228120"/>
              <a:gd name="connsiteY28" fmla="*/ 4957902 h 4957903"/>
              <a:gd name="connsiteX29" fmla="*/ 5157924 w 5228120"/>
              <a:gd name="connsiteY29" fmla="*/ 4957902 h 4957903"/>
              <a:gd name="connsiteX30" fmla="*/ 5157922 w 5228120"/>
              <a:gd name="connsiteY30" fmla="*/ 4957903 h 4957903"/>
              <a:gd name="connsiteX31" fmla="*/ 1369345 w 5228120"/>
              <a:gd name="connsiteY31" fmla="*/ 4957903 h 4957903"/>
              <a:gd name="connsiteX32" fmla="*/ 1367050 w 5228120"/>
              <a:gd name="connsiteY32" fmla="*/ 4957256 h 4957903"/>
              <a:gd name="connsiteX33" fmla="*/ 44266 w 5228120"/>
              <a:gd name="connsiteY33" fmla="*/ 4957256 h 4957903"/>
              <a:gd name="connsiteX34" fmla="*/ 19873 w 5228120"/>
              <a:gd name="connsiteY34" fmla="*/ 4940773 h 4957903"/>
              <a:gd name="connsiteX35" fmla="*/ 19873 w 5228120"/>
              <a:gd name="connsiteY35" fmla="*/ 4191718 h 4957903"/>
              <a:gd name="connsiteX36" fmla="*/ 13009 w 5228120"/>
              <a:gd name="connsiteY36" fmla="*/ 4167267 h 4957903"/>
              <a:gd name="connsiteX37" fmla="*/ 19873 w 5228120"/>
              <a:gd name="connsiteY37" fmla="*/ 4142119 h 4957903"/>
              <a:gd name="connsiteX38" fmla="*/ 19873 w 5228120"/>
              <a:gd name="connsiteY38" fmla="*/ 3806985 h 4957903"/>
              <a:gd name="connsiteX39" fmla="*/ 19873 w 5228120"/>
              <a:gd name="connsiteY39" fmla="*/ 3762500 h 4957903"/>
              <a:gd name="connsiteX40" fmla="*/ 12558 w 5228120"/>
              <a:gd name="connsiteY40" fmla="*/ 3737654 h 4957903"/>
              <a:gd name="connsiteX41" fmla="*/ 4175 w 5228120"/>
              <a:gd name="connsiteY41" fmla="*/ 3712250 h 4957903"/>
              <a:gd name="connsiteX42" fmla="*/ 560 w 5228120"/>
              <a:gd name="connsiteY42" fmla="*/ 3687770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832122 w 5228120"/>
              <a:gd name="connsiteY22" fmla="*/ 0 h 4957903"/>
              <a:gd name="connsiteX23" fmla="*/ 3871237 w 5228120"/>
              <a:gd name="connsiteY23" fmla="*/ 0 h 4957903"/>
              <a:gd name="connsiteX24" fmla="*/ 3872793 w 5228120"/>
              <a:gd name="connsiteY24" fmla="*/ 647 h 4957903"/>
              <a:gd name="connsiteX25" fmla="*/ 5196316 w 5228120"/>
              <a:gd name="connsiteY25" fmla="*/ 647 h 4957903"/>
              <a:gd name="connsiteX26" fmla="*/ 5224586 w 5228120"/>
              <a:gd name="connsiteY26" fmla="*/ 28919 h 4957903"/>
              <a:gd name="connsiteX27" fmla="*/ 5224586 w 5228120"/>
              <a:gd name="connsiteY27" fmla="*/ 4929710 h 4957903"/>
              <a:gd name="connsiteX28" fmla="*/ 5196315 w 5228120"/>
              <a:gd name="connsiteY28" fmla="*/ 4957902 h 4957903"/>
              <a:gd name="connsiteX29" fmla="*/ 5157924 w 5228120"/>
              <a:gd name="connsiteY29" fmla="*/ 4957902 h 4957903"/>
              <a:gd name="connsiteX30" fmla="*/ 5157922 w 5228120"/>
              <a:gd name="connsiteY30" fmla="*/ 4957903 h 4957903"/>
              <a:gd name="connsiteX31" fmla="*/ 1369345 w 5228120"/>
              <a:gd name="connsiteY31" fmla="*/ 4957903 h 4957903"/>
              <a:gd name="connsiteX32" fmla="*/ 44266 w 5228120"/>
              <a:gd name="connsiteY32" fmla="*/ 4957256 h 4957903"/>
              <a:gd name="connsiteX33" fmla="*/ 19873 w 5228120"/>
              <a:gd name="connsiteY33" fmla="*/ 4940773 h 4957903"/>
              <a:gd name="connsiteX34" fmla="*/ 19873 w 5228120"/>
              <a:gd name="connsiteY34" fmla="*/ 4191718 h 4957903"/>
              <a:gd name="connsiteX35" fmla="*/ 13009 w 5228120"/>
              <a:gd name="connsiteY35" fmla="*/ 4167267 h 4957903"/>
              <a:gd name="connsiteX36" fmla="*/ 19873 w 5228120"/>
              <a:gd name="connsiteY36" fmla="*/ 4142119 h 4957903"/>
              <a:gd name="connsiteX37" fmla="*/ 19873 w 5228120"/>
              <a:gd name="connsiteY37" fmla="*/ 3806985 h 4957903"/>
              <a:gd name="connsiteX38" fmla="*/ 19873 w 5228120"/>
              <a:gd name="connsiteY38" fmla="*/ 3762500 h 4957903"/>
              <a:gd name="connsiteX39" fmla="*/ 12558 w 5228120"/>
              <a:gd name="connsiteY39" fmla="*/ 3737654 h 4957903"/>
              <a:gd name="connsiteX40" fmla="*/ 4175 w 5228120"/>
              <a:gd name="connsiteY40" fmla="*/ 3712250 h 4957903"/>
              <a:gd name="connsiteX41" fmla="*/ 560 w 5228120"/>
              <a:gd name="connsiteY41" fmla="*/ 3687770 h 4957903"/>
              <a:gd name="connsiteX42" fmla="*/ 0 w 5228120"/>
              <a:gd name="connsiteY42"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3871237 w 5228120"/>
              <a:gd name="connsiteY22" fmla="*/ 0 h 4957903"/>
              <a:gd name="connsiteX23" fmla="*/ 3872793 w 5228120"/>
              <a:gd name="connsiteY23" fmla="*/ 647 h 4957903"/>
              <a:gd name="connsiteX24" fmla="*/ 5196316 w 5228120"/>
              <a:gd name="connsiteY24" fmla="*/ 647 h 4957903"/>
              <a:gd name="connsiteX25" fmla="*/ 5224586 w 5228120"/>
              <a:gd name="connsiteY25" fmla="*/ 28919 h 4957903"/>
              <a:gd name="connsiteX26" fmla="*/ 5224586 w 5228120"/>
              <a:gd name="connsiteY26" fmla="*/ 4929710 h 4957903"/>
              <a:gd name="connsiteX27" fmla="*/ 5196315 w 5228120"/>
              <a:gd name="connsiteY27" fmla="*/ 4957902 h 4957903"/>
              <a:gd name="connsiteX28" fmla="*/ 5157924 w 5228120"/>
              <a:gd name="connsiteY28" fmla="*/ 4957902 h 4957903"/>
              <a:gd name="connsiteX29" fmla="*/ 5157922 w 5228120"/>
              <a:gd name="connsiteY29" fmla="*/ 4957903 h 4957903"/>
              <a:gd name="connsiteX30" fmla="*/ 1369345 w 5228120"/>
              <a:gd name="connsiteY30" fmla="*/ 4957903 h 4957903"/>
              <a:gd name="connsiteX31" fmla="*/ 44266 w 5228120"/>
              <a:gd name="connsiteY31" fmla="*/ 4957256 h 4957903"/>
              <a:gd name="connsiteX32" fmla="*/ 19873 w 5228120"/>
              <a:gd name="connsiteY32" fmla="*/ 4940773 h 4957903"/>
              <a:gd name="connsiteX33" fmla="*/ 19873 w 5228120"/>
              <a:gd name="connsiteY33" fmla="*/ 4191718 h 4957903"/>
              <a:gd name="connsiteX34" fmla="*/ 13009 w 5228120"/>
              <a:gd name="connsiteY34" fmla="*/ 4167267 h 4957903"/>
              <a:gd name="connsiteX35" fmla="*/ 19873 w 5228120"/>
              <a:gd name="connsiteY35" fmla="*/ 4142119 h 4957903"/>
              <a:gd name="connsiteX36" fmla="*/ 19873 w 5228120"/>
              <a:gd name="connsiteY36" fmla="*/ 3806985 h 4957903"/>
              <a:gd name="connsiteX37" fmla="*/ 19873 w 5228120"/>
              <a:gd name="connsiteY37" fmla="*/ 3762500 h 4957903"/>
              <a:gd name="connsiteX38" fmla="*/ 12558 w 5228120"/>
              <a:gd name="connsiteY38" fmla="*/ 3737654 h 4957903"/>
              <a:gd name="connsiteX39" fmla="*/ 4175 w 5228120"/>
              <a:gd name="connsiteY39" fmla="*/ 3712250 h 4957903"/>
              <a:gd name="connsiteX40" fmla="*/ 560 w 5228120"/>
              <a:gd name="connsiteY40" fmla="*/ 3687770 h 4957903"/>
              <a:gd name="connsiteX41" fmla="*/ 0 w 5228120"/>
              <a:gd name="connsiteY41"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3871237 w 5228120"/>
              <a:gd name="connsiteY21" fmla="*/ 0 h 4957903"/>
              <a:gd name="connsiteX22" fmla="*/ 3872793 w 5228120"/>
              <a:gd name="connsiteY22" fmla="*/ 647 h 4957903"/>
              <a:gd name="connsiteX23" fmla="*/ 5196316 w 5228120"/>
              <a:gd name="connsiteY23" fmla="*/ 647 h 4957903"/>
              <a:gd name="connsiteX24" fmla="*/ 5224586 w 5228120"/>
              <a:gd name="connsiteY24" fmla="*/ 28919 h 4957903"/>
              <a:gd name="connsiteX25" fmla="*/ 5224586 w 5228120"/>
              <a:gd name="connsiteY25" fmla="*/ 4929710 h 4957903"/>
              <a:gd name="connsiteX26" fmla="*/ 5196315 w 5228120"/>
              <a:gd name="connsiteY26" fmla="*/ 4957902 h 4957903"/>
              <a:gd name="connsiteX27" fmla="*/ 5157924 w 5228120"/>
              <a:gd name="connsiteY27" fmla="*/ 4957902 h 4957903"/>
              <a:gd name="connsiteX28" fmla="*/ 5157922 w 5228120"/>
              <a:gd name="connsiteY28" fmla="*/ 4957903 h 4957903"/>
              <a:gd name="connsiteX29" fmla="*/ 1369345 w 5228120"/>
              <a:gd name="connsiteY29" fmla="*/ 4957903 h 4957903"/>
              <a:gd name="connsiteX30" fmla="*/ 44266 w 5228120"/>
              <a:gd name="connsiteY30" fmla="*/ 4957256 h 4957903"/>
              <a:gd name="connsiteX31" fmla="*/ 19873 w 5228120"/>
              <a:gd name="connsiteY31" fmla="*/ 4940773 h 4957903"/>
              <a:gd name="connsiteX32" fmla="*/ 19873 w 5228120"/>
              <a:gd name="connsiteY32" fmla="*/ 4191718 h 4957903"/>
              <a:gd name="connsiteX33" fmla="*/ 13009 w 5228120"/>
              <a:gd name="connsiteY33" fmla="*/ 4167267 h 4957903"/>
              <a:gd name="connsiteX34" fmla="*/ 19873 w 5228120"/>
              <a:gd name="connsiteY34" fmla="*/ 4142119 h 4957903"/>
              <a:gd name="connsiteX35" fmla="*/ 19873 w 5228120"/>
              <a:gd name="connsiteY35" fmla="*/ 3806985 h 4957903"/>
              <a:gd name="connsiteX36" fmla="*/ 19873 w 5228120"/>
              <a:gd name="connsiteY36" fmla="*/ 3762500 h 4957903"/>
              <a:gd name="connsiteX37" fmla="*/ 12558 w 5228120"/>
              <a:gd name="connsiteY37" fmla="*/ 3737654 h 4957903"/>
              <a:gd name="connsiteX38" fmla="*/ 4175 w 5228120"/>
              <a:gd name="connsiteY38" fmla="*/ 3712250 h 4957903"/>
              <a:gd name="connsiteX39" fmla="*/ 560 w 5228120"/>
              <a:gd name="connsiteY39" fmla="*/ 3687770 h 4957903"/>
              <a:gd name="connsiteX40" fmla="*/ 0 w 5228120"/>
              <a:gd name="connsiteY40"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3871237 w 5228120"/>
              <a:gd name="connsiteY20" fmla="*/ 0 h 4957903"/>
              <a:gd name="connsiteX21" fmla="*/ 3872793 w 5228120"/>
              <a:gd name="connsiteY21" fmla="*/ 647 h 4957903"/>
              <a:gd name="connsiteX22" fmla="*/ 5196316 w 5228120"/>
              <a:gd name="connsiteY22" fmla="*/ 647 h 4957903"/>
              <a:gd name="connsiteX23" fmla="*/ 5224586 w 5228120"/>
              <a:gd name="connsiteY23" fmla="*/ 28919 h 4957903"/>
              <a:gd name="connsiteX24" fmla="*/ 5224586 w 5228120"/>
              <a:gd name="connsiteY24" fmla="*/ 4929710 h 4957903"/>
              <a:gd name="connsiteX25" fmla="*/ 5196315 w 5228120"/>
              <a:gd name="connsiteY25" fmla="*/ 4957902 h 4957903"/>
              <a:gd name="connsiteX26" fmla="*/ 5157924 w 5228120"/>
              <a:gd name="connsiteY26" fmla="*/ 4957902 h 4957903"/>
              <a:gd name="connsiteX27" fmla="*/ 5157922 w 5228120"/>
              <a:gd name="connsiteY27" fmla="*/ 4957903 h 4957903"/>
              <a:gd name="connsiteX28" fmla="*/ 1369345 w 5228120"/>
              <a:gd name="connsiteY28" fmla="*/ 4957903 h 4957903"/>
              <a:gd name="connsiteX29" fmla="*/ 44266 w 5228120"/>
              <a:gd name="connsiteY29" fmla="*/ 4957256 h 4957903"/>
              <a:gd name="connsiteX30" fmla="*/ 19873 w 5228120"/>
              <a:gd name="connsiteY30" fmla="*/ 4940773 h 4957903"/>
              <a:gd name="connsiteX31" fmla="*/ 19873 w 5228120"/>
              <a:gd name="connsiteY31" fmla="*/ 4191718 h 4957903"/>
              <a:gd name="connsiteX32" fmla="*/ 13009 w 5228120"/>
              <a:gd name="connsiteY32" fmla="*/ 4167267 h 4957903"/>
              <a:gd name="connsiteX33" fmla="*/ 19873 w 5228120"/>
              <a:gd name="connsiteY33" fmla="*/ 4142119 h 4957903"/>
              <a:gd name="connsiteX34" fmla="*/ 19873 w 5228120"/>
              <a:gd name="connsiteY34" fmla="*/ 3806985 h 4957903"/>
              <a:gd name="connsiteX35" fmla="*/ 19873 w 5228120"/>
              <a:gd name="connsiteY35" fmla="*/ 3762500 h 4957903"/>
              <a:gd name="connsiteX36" fmla="*/ 12558 w 5228120"/>
              <a:gd name="connsiteY36" fmla="*/ 3737654 h 4957903"/>
              <a:gd name="connsiteX37" fmla="*/ 4175 w 5228120"/>
              <a:gd name="connsiteY37" fmla="*/ 3712250 h 4957903"/>
              <a:gd name="connsiteX38" fmla="*/ 560 w 5228120"/>
              <a:gd name="connsiteY38" fmla="*/ 3687770 h 4957903"/>
              <a:gd name="connsiteX39" fmla="*/ 0 w 5228120"/>
              <a:gd name="connsiteY39"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3871237 w 5228120"/>
              <a:gd name="connsiteY20" fmla="*/ 0 h 4957903"/>
              <a:gd name="connsiteX21" fmla="*/ 5196316 w 5228120"/>
              <a:gd name="connsiteY21" fmla="*/ 647 h 4957903"/>
              <a:gd name="connsiteX22" fmla="*/ 5224586 w 5228120"/>
              <a:gd name="connsiteY22" fmla="*/ 28919 h 4957903"/>
              <a:gd name="connsiteX23" fmla="*/ 5224586 w 5228120"/>
              <a:gd name="connsiteY23" fmla="*/ 4929710 h 4957903"/>
              <a:gd name="connsiteX24" fmla="*/ 5196315 w 5228120"/>
              <a:gd name="connsiteY24" fmla="*/ 4957902 h 4957903"/>
              <a:gd name="connsiteX25" fmla="*/ 5157924 w 5228120"/>
              <a:gd name="connsiteY25" fmla="*/ 4957902 h 4957903"/>
              <a:gd name="connsiteX26" fmla="*/ 5157922 w 5228120"/>
              <a:gd name="connsiteY26" fmla="*/ 4957903 h 4957903"/>
              <a:gd name="connsiteX27" fmla="*/ 1369345 w 5228120"/>
              <a:gd name="connsiteY27" fmla="*/ 4957903 h 4957903"/>
              <a:gd name="connsiteX28" fmla="*/ 44266 w 5228120"/>
              <a:gd name="connsiteY28" fmla="*/ 4957256 h 4957903"/>
              <a:gd name="connsiteX29" fmla="*/ 19873 w 5228120"/>
              <a:gd name="connsiteY29" fmla="*/ 4940773 h 4957903"/>
              <a:gd name="connsiteX30" fmla="*/ 19873 w 5228120"/>
              <a:gd name="connsiteY30" fmla="*/ 4191718 h 4957903"/>
              <a:gd name="connsiteX31" fmla="*/ 13009 w 5228120"/>
              <a:gd name="connsiteY31" fmla="*/ 4167267 h 4957903"/>
              <a:gd name="connsiteX32" fmla="*/ 19873 w 5228120"/>
              <a:gd name="connsiteY32" fmla="*/ 4142119 h 4957903"/>
              <a:gd name="connsiteX33" fmla="*/ 19873 w 5228120"/>
              <a:gd name="connsiteY33" fmla="*/ 3806985 h 4957903"/>
              <a:gd name="connsiteX34" fmla="*/ 19873 w 5228120"/>
              <a:gd name="connsiteY34" fmla="*/ 3762500 h 4957903"/>
              <a:gd name="connsiteX35" fmla="*/ 12558 w 5228120"/>
              <a:gd name="connsiteY35" fmla="*/ 3737654 h 4957903"/>
              <a:gd name="connsiteX36" fmla="*/ 4175 w 5228120"/>
              <a:gd name="connsiteY36" fmla="*/ 3712250 h 4957903"/>
              <a:gd name="connsiteX37" fmla="*/ 560 w 5228120"/>
              <a:gd name="connsiteY37" fmla="*/ 3687770 h 4957903"/>
              <a:gd name="connsiteX38" fmla="*/ 0 w 5228120"/>
              <a:gd name="connsiteY38" fmla="*/ 3668924 h 4957903"/>
              <a:gd name="connsiteX0" fmla="*/ 0 w 5228120"/>
              <a:gd name="connsiteY0" fmla="*/ 3668760 h 4957739"/>
              <a:gd name="connsiteX1" fmla="*/ 4948 w 5228120"/>
              <a:gd name="connsiteY1" fmla="*/ 3649017 h 4957739"/>
              <a:gd name="connsiteX2" fmla="*/ 2889 w 5228120"/>
              <a:gd name="connsiteY2" fmla="*/ 3635689 h 4957739"/>
              <a:gd name="connsiteX3" fmla="*/ 8191 w 5228120"/>
              <a:gd name="connsiteY3" fmla="*/ 3610867 h 4957739"/>
              <a:gd name="connsiteX4" fmla="*/ 13074 w 5228120"/>
              <a:gd name="connsiteY4" fmla="*/ 3574556 h 4957739"/>
              <a:gd name="connsiteX5" fmla="*/ 18280 w 5228120"/>
              <a:gd name="connsiteY5" fmla="*/ 3549561 h 4957739"/>
              <a:gd name="connsiteX6" fmla="*/ 19873 w 5228120"/>
              <a:gd name="connsiteY6" fmla="*/ 3544741 h 4957739"/>
              <a:gd name="connsiteX7" fmla="*/ 19873 w 5228120"/>
              <a:gd name="connsiteY7" fmla="*/ 3381182 h 4957739"/>
              <a:gd name="connsiteX8" fmla="*/ 18092 w 5228120"/>
              <a:gd name="connsiteY8" fmla="*/ 3369117 h 4957739"/>
              <a:gd name="connsiteX9" fmla="*/ 19873 w 5228120"/>
              <a:gd name="connsiteY9" fmla="*/ 3328412 h 4957739"/>
              <a:gd name="connsiteX10" fmla="*/ 17446 w 5228120"/>
              <a:gd name="connsiteY10" fmla="*/ 3322501 h 4957739"/>
              <a:gd name="connsiteX11" fmla="*/ 19873 w 5228120"/>
              <a:gd name="connsiteY11" fmla="*/ 3282705 h 4957739"/>
              <a:gd name="connsiteX12" fmla="*/ 17812 w 5228120"/>
              <a:gd name="connsiteY12" fmla="*/ 3239103 h 4957739"/>
              <a:gd name="connsiteX13" fmla="*/ 12273 w 5228120"/>
              <a:gd name="connsiteY13" fmla="*/ 3235847 h 4957739"/>
              <a:gd name="connsiteX14" fmla="*/ 11786 w 5228120"/>
              <a:gd name="connsiteY14" fmla="*/ 3226285 h 4957739"/>
              <a:gd name="connsiteX15" fmla="*/ 11892 w 5228120"/>
              <a:gd name="connsiteY15" fmla="*/ 3211231 h 4957739"/>
              <a:gd name="connsiteX16" fmla="*/ 17706 w 5228120"/>
              <a:gd name="connsiteY16" fmla="*/ 3177510 h 4957739"/>
              <a:gd name="connsiteX17" fmla="*/ 14268 w 5228120"/>
              <a:gd name="connsiteY17" fmla="*/ 18774 h 4957739"/>
              <a:gd name="connsiteX18" fmla="*/ 30700 w 5228120"/>
              <a:gd name="connsiteY18" fmla="*/ 2147 h 4957739"/>
              <a:gd name="connsiteX19" fmla="*/ 44276 w 5228120"/>
              <a:gd name="connsiteY19" fmla="*/ 0 h 4957739"/>
              <a:gd name="connsiteX20" fmla="*/ 5196316 w 5228120"/>
              <a:gd name="connsiteY20" fmla="*/ 483 h 4957739"/>
              <a:gd name="connsiteX21" fmla="*/ 5224586 w 5228120"/>
              <a:gd name="connsiteY21" fmla="*/ 28755 h 4957739"/>
              <a:gd name="connsiteX22" fmla="*/ 5224586 w 5228120"/>
              <a:gd name="connsiteY22" fmla="*/ 4929546 h 4957739"/>
              <a:gd name="connsiteX23" fmla="*/ 5196315 w 5228120"/>
              <a:gd name="connsiteY23" fmla="*/ 4957738 h 4957739"/>
              <a:gd name="connsiteX24" fmla="*/ 5157924 w 5228120"/>
              <a:gd name="connsiteY24" fmla="*/ 4957738 h 4957739"/>
              <a:gd name="connsiteX25" fmla="*/ 5157922 w 5228120"/>
              <a:gd name="connsiteY25" fmla="*/ 4957739 h 4957739"/>
              <a:gd name="connsiteX26" fmla="*/ 1369345 w 5228120"/>
              <a:gd name="connsiteY26" fmla="*/ 4957739 h 4957739"/>
              <a:gd name="connsiteX27" fmla="*/ 44266 w 5228120"/>
              <a:gd name="connsiteY27" fmla="*/ 4957092 h 4957739"/>
              <a:gd name="connsiteX28" fmla="*/ 19873 w 5228120"/>
              <a:gd name="connsiteY28" fmla="*/ 4940609 h 4957739"/>
              <a:gd name="connsiteX29" fmla="*/ 19873 w 5228120"/>
              <a:gd name="connsiteY29" fmla="*/ 4191554 h 4957739"/>
              <a:gd name="connsiteX30" fmla="*/ 13009 w 5228120"/>
              <a:gd name="connsiteY30" fmla="*/ 4167103 h 4957739"/>
              <a:gd name="connsiteX31" fmla="*/ 19873 w 5228120"/>
              <a:gd name="connsiteY31" fmla="*/ 4141955 h 4957739"/>
              <a:gd name="connsiteX32" fmla="*/ 19873 w 5228120"/>
              <a:gd name="connsiteY32" fmla="*/ 3806821 h 4957739"/>
              <a:gd name="connsiteX33" fmla="*/ 19873 w 5228120"/>
              <a:gd name="connsiteY33" fmla="*/ 3762336 h 4957739"/>
              <a:gd name="connsiteX34" fmla="*/ 12558 w 5228120"/>
              <a:gd name="connsiteY34" fmla="*/ 3737490 h 4957739"/>
              <a:gd name="connsiteX35" fmla="*/ 4175 w 5228120"/>
              <a:gd name="connsiteY35" fmla="*/ 3712086 h 4957739"/>
              <a:gd name="connsiteX36" fmla="*/ 560 w 5228120"/>
              <a:gd name="connsiteY36" fmla="*/ 3687606 h 4957739"/>
              <a:gd name="connsiteX37" fmla="*/ 0 w 5228120"/>
              <a:gd name="connsiteY37" fmla="*/ 3668760 h 4957739"/>
              <a:gd name="connsiteX0" fmla="*/ 0 w 5228120"/>
              <a:gd name="connsiteY0" fmla="*/ 3668760 h 4957739"/>
              <a:gd name="connsiteX1" fmla="*/ 4948 w 5228120"/>
              <a:gd name="connsiteY1" fmla="*/ 3649017 h 4957739"/>
              <a:gd name="connsiteX2" fmla="*/ 2889 w 5228120"/>
              <a:gd name="connsiteY2" fmla="*/ 3635689 h 4957739"/>
              <a:gd name="connsiteX3" fmla="*/ 8191 w 5228120"/>
              <a:gd name="connsiteY3" fmla="*/ 3610867 h 4957739"/>
              <a:gd name="connsiteX4" fmla="*/ 13074 w 5228120"/>
              <a:gd name="connsiteY4" fmla="*/ 3574556 h 4957739"/>
              <a:gd name="connsiteX5" fmla="*/ 18280 w 5228120"/>
              <a:gd name="connsiteY5" fmla="*/ 3549561 h 4957739"/>
              <a:gd name="connsiteX6" fmla="*/ 19873 w 5228120"/>
              <a:gd name="connsiteY6" fmla="*/ 3544741 h 4957739"/>
              <a:gd name="connsiteX7" fmla="*/ 19873 w 5228120"/>
              <a:gd name="connsiteY7" fmla="*/ 3381182 h 4957739"/>
              <a:gd name="connsiteX8" fmla="*/ 18092 w 5228120"/>
              <a:gd name="connsiteY8" fmla="*/ 3369117 h 4957739"/>
              <a:gd name="connsiteX9" fmla="*/ 19873 w 5228120"/>
              <a:gd name="connsiteY9" fmla="*/ 3328412 h 4957739"/>
              <a:gd name="connsiteX10" fmla="*/ 17446 w 5228120"/>
              <a:gd name="connsiteY10" fmla="*/ 3322501 h 4957739"/>
              <a:gd name="connsiteX11" fmla="*/ 19873 w 5228120"/>
              <a:gd name="connsiteY11" fmla="*/ 3282705 h 4957739"/>
              <a:gd name="connsiteX12" fmla="*/ 17812 w 5228120"/>
              <a:gd name="connsiteY12" fmla="*/ 3239103 h 4957739"/>
              <a:gd name="connsiteX13" fmla="*/ 12273 w 5228120"/>
              <a:gd name="connsiteY13" fmla="*/ 3235847 h 4957739"/>
              <a:gd name="connsiteX14" fmla="*/ 11786 w 5228120"/>
              <a:gd name="connsiteY14" fmla="*/ 3226285 h 4957739"/>
              <a:gd name="connsiteX15" fmla="*/ 11892 w 5228120"/>
              <a:gd name="connsiteY15" fmla="*/ 3211231 h 4957739"/>
              <a:gd name="connsiteX16" fmla="*/ 17706 w 5228120"/>
              <a:gd name="connsiteY16" fmla="*/ 3177510 h 4957739"/>
              <a:gd name="connsiteX17" fmla="*/ 14268 w 5228120"/>
              <a:gd name="connsiteY17" fmla="*/ 18774 h 4957739"/>
              <a:gd name="connsiteX18" fmla="*/ 30700 w 5228120"/>
              <a:gd name="connsiteY18" fmla="*/ 2147 h 4957739"/>
              <a:gd name="connsiteX19" fmla="*/ 44276 w 5228120"/>
              <a:gd name="connsiteY19" fmla="*/ 0 h 4957739"/>
              <a:gd name="connsiteX20" fmla="*/ 5196316 w 5228120"/>
              <a:gd name="connsiteY20" fmla="*/ 483 h 4957739"/>
              <a:gd name="connsiteX21" fmla="*/ 5224586 w 5228120"/>
              <a:gd name="connsiteY21" fmla="*/ 28755 h 4957739"/>
              <a:gd name="connsiteX22" fmla="*/ 5224586 w 5228120"/>
              <a:gd name="connsiteY22" fmla="*/ 4929546 h 4957739"/>
              <a:gd name="connsiteX23" fmla="*/ 5196315 w 5228120"/>
              <a:gd name="connsiteY23" fmla="*/ 4957738 h 4957739"/>
              <a:gd name="connsiteX24" fmla="*/ 5157924 w 5228120"/>
              <a:gd name="connsiteY24" fmla="*/ 4957738 h 4957739"/>
              <a:gd name="connsiteX25" fmla="*/ 5157922 w 5228120"/>
              <a:gd name="connsiteY25" fmla="*/ 4957739 h 4957739"/>
              <a:gd name="connsiteX26" fmla="*/ 44266 w 5228120"/>
              <a:gd name="connsiteY26" fmla="*/ 4957092 h 4957739"/>
              <a:gd name="connsiteX27" fmla="*/ 19873 w 5228120"/>
              <a:gd name="connsiteY27" fmla="*/ 4940609 h 4957739"/>
              <a:gd name="connsiteX28" fmla="*/ 19873 w 5228120"/>
              <a:gd name="connsiteY28" fmla="*/ 4191554 h 4957739"/>
              <a:gd name="connsiteX29" fmla="*/ 13009 w 5228120"/>
              <a:gd name="connsiteY29" fmla="*/ 4167103 h 4957739"/>
              <a:gd name="connsiteX30" fmla="*/ 19873 w 5228120"/>
              <a:gd name="connsiteY30" fmla="*/ 4141955 h 4957739"/>
              <a:gd name="connsiteX31" fmla="*/ 19873 w 5228120"/>
              <a:gd name="connsiteY31" fmla="*/ 3806821 h 4957739"/>
              <a:gd name="connsiteX32" fmla="*/ 19873 w 5228120"/>
              <a:gd name="connsiteY32" fmla="*/ 3762336 h 4957739"/>
              <a:gd name="connsiteX33" fmla="*/ 12558 w 5228120"/>
              <a:gd name="connsiteY33" fmla="*/ 3737490 h 4957739"/>
              <a:gd name="connsiteX34" fmla="*/ 4175 w 5228120"/>
              <a:gd name="connsiteY34" fmla="*/ 3712086 h 4957739"/>
              <a:gd name="connsiteX35" fmla="*/ 560 w 5228120"/>
              <a:gd name="connsiteY35" fmla="*/ 3687606 h 4957739"/>
              <a:gd name="connsiteX36" fmla="*/ 0 w 5228120"/>
              <a:gd name="connsiteY36" fmla="*/ 3668760 h 495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228120" h="4957739">
                <a:moveTo>
                  <a:pt x="0" y="3668760"/>
                </a:moveTo>
                <a:lnTo>
                  <a:pt x="4948" y="3649017"/>
                </a:lnTo>
                <a:cubicBezTo>
                  <a:pt x="5428" y="3643504"/>
                  <a:pt x="2348" y="3642047"/>
                  <a:pt x="2889" y="3635689"/>
                </a:cubicBezTo>
                <a:lnTo>
                  <a:pt x="8191" y="3610867"/>
                </a:lnTo>
                <a:lnTo>
                  <a:pt x="13074" y="3574556"/>
                </a:lnTo>
                <a:lnTo>
                  <a:pt x="18280" y="3549561"/>
                </a:lnTo>
                <a:lnTo>
                  <a:pt x="19873" y="3544741"/>
                </a:lnTo>
                <a:lnTo>
                  <a:pt x="19873" y="3381182"/>
                </a:lnTo>
                <a:lnTo>
                  <a:pt x="18092" y="3369117"/>
                </a:lnTo>
                <a:cubicBezTo>
                  <a:pt x="18686" y="3355549"/>
                  <a:pt x="19279" y="3341980"/>
                  <a:pt x="19873" y="3328412"/>
                </a:cubicBezTo>
                <a:lnTo>
                  <a:pt x="17446" y="3322501"/>
                </a:lnTo>
                <a:lnTo>
                  <a:pt x="19873" y="3282705"/>
                </a:lnTo>
                <a:cubicBezTo>
                  <a:pt x="19530" y="3269526"/>
                  <a:pt x="20072" y="3246690"/>
                  <a:pt x="17812" y="3239103"/>
                </a:cubicBezTo>
                <a:lnTo>
                  <a:pt x="12273" y="3235847"/>
                </a:lnTo>
                <a:cubicBezTo>
                  <a:pt x="12111" y="3232660"/>
                  <a:pt x="11948" y="3229472"/>
                  <a:pt x="11786" y="3226285"/>
                </a:cubicBezTo>
                <a:cubicBezTo>
                  <a:pt x="12210" y="3225585"/>
                  <a:pt x="11857" y="3211799"/>
                  <a:pt x="11892" y="3211231"/>
                </a:cubicBezTo>
                <a:lnTo>
                  <a:pt x="17706" y="3177510"/>
                </a:lnTo>
                <a:lnTo>
                  <a:pt x="14268" y="18774"/>
                </a:lnTo>
                <a:cubicBezTo>
                  <a:pt x="19746" y="9227"/>
                  <a:pt x="21251" y="7690"/>
                  <a:pt x="30700" y="2147"/>
                </a:cubicBezTo>
                <a:lnTo>
                  <a:pt x="44276" y="0"/>
                </a:lnTo>
                <a:lnTo>
                  <a:pt x="5196316" y="483"/>
                </a:lnTo>
                <a:cubicBezTo>
                  <a:pt x="5211913" y="528"/>
                  <a:pt x="5224547" y="13159"/>
                  <a:pt x="5224586" y="28755"/>
                </a:cubicBezTo>
                <a:cubicBezTo>
                  <a:pt x="5229299" y="850266"/>
                  <a:pt x="5229298" y="4108050"/>
                  <a:pt x="5224586" y="4929546"/>
                </a:cubicBezTo>
                <a:cubicBezTo>
                  <a:pt x="5224498" y="4945112"/>
                  <a:pt x="5211880" y="4957697"/>
                  <a:pt x="5196315" y="4957738"/>
                </a:cubicBezTo>
                <a:lnTo>
                  <a:pt x="5157924" y="4957738"/>
                </a:lnTo>
                <a:cubicBezTo>
                  <a:pt x="5157923" y="4957738"/>
                  <a:pt x="5157923" y="4957739"/>
                  <a:pt x="5157922" y="4957739"/>
                </a:cubicBezTo>
                <a:lnTo>
                  <a:pt x="44266" y="4957092"/>
                </a:lnTo>
                <a:cubicBezTo>
                  <a:pt x="30798" y="4957039"/>
                  <a:pt x="19909" y="4949683"/>
                  <a:pt x="19873" y="4940609"/>
                </a:cubicBezTo>
                <a:lnTo>
                  <a:pt x="19873" y="4191554"/>
                </a:lnTo>
                <a:lnTo>
                  <a:pt x="13009" y="4167103"/>
                </a:lnTo>
                <a:cubicBezTo>
                  <a:pt x="13312" y="4153381"/>
                  <a:pt x="17586" y="4150338"/>
                  <a:pt x="19873" y="4141955"/>
                </a:cubicBezTo>
                <a:lnTo>
                  <a:pt x="19873" y="3806821"/>
                </a:lnTo>
                <a:lnTo>
                  <a:pt x="19873" y="3762336"/>
                </a:lnTo>
                <a:lnTo>
                  <a:pt x="12558" y="3737490"/>
                </a:lnTo>
                <a:cubicBezTo>
                  <a:pt x="18407" y="3727494"/>
                  <a:pt x="6970" y="3720184"/>
                  <a:pt x="4175" y="3712086"/>
                </a:cubicBezTo>
                <a:lnTo>
                  <a:pt x="560" y="3687606"/>
                </a:lnTo>
                <a:cubicBezTo>
                  <a:pt x="373" y="3681324"/>
                  <a:pt x="187" y="3675042"/>
                  <a:pt x="0" y="3668760"/>
                </a:cubicBezTo>
                <a:close/>
              </a:path>
            </a:pathLst>
          </a:custGeom>
          <a:solidFill>
            <a:srgbClr val="FFFFFF"/>
          </a:solidFill>
          <a:ln w="9525" cap="flat">
            <a:noFill/>
            <a:prstDash val="solid"/>
            <a:miter/>
          </a:ln>
        </p:spPr>
        <p:txBody>
          <a:bodyPr wrap="square" rtlCol="0" anchor="ctr">
            <a:noAutofit/>
          </a:bodyPr>
          <a:lstStyle/>
          <a:p>
            <a:endParaRPr lang="en-US"/>
          </a:p>
        </p:txBody>
      </p:sp>
      <p:pic>
        <p:nvPicPr>
          <p:cNvPr id="6" name="Picture 5" descr="Three heart notification icons">
            <a:extLst>
              <a:ext uri="{FF2B5EF4-FFF2-40B4-BE49-F238E27FC236}">
                <a16:creationId xmlns:a16="http://schemas.microsoft.com/office/drawing/2014/main" id="{99216C05-16C1-30EA-C828-69015E198C76}"/>
              </a:ext>
            </a:extLst>
          </p:cNvPr>
          <p:cNvPicPr>
            <a:picLocks noChangeAspect="1"/>
          </p:cNvPicPr>
          <p:nvPr/>
        </p:nvPicPr>
        <p:blipFill>
          <a:blip r:embed="rId3">
            <a:extLst>
              <a:ext uri="{28A0092B-C50C-407E-A947-70E740481C1C}">
                <a14:useLocalDpi xmlns:a14="http://schemas.microsoft.com/office/drawing/2010/main" val="0"/>
              </a:ext>
            </a:extLst>
          </a:blip>
          <a:srcRect l="21031" r="21031"/>
          <a:stretch/>
        </p:blipFill>
        <p:spPr>
          <a:xfrm>
            <a:off x="6485433" y="934373"/>
            <a:ext cx="4249987" cy="4126173"/>
          </a:xfrm>
          <a:prstGeom prst="rect">
            <a:avLst/>
          </a:prstGeom>
        </p:spPr>
      </p:pic>
      <p:sp>
        <p:nvSpPr>
          <p:cNvPr id="2" name="Title"/>
          <p:cNvSpPr>
            <a:spLocks noGrp="1"/>
          </p:cNvSpPr>
          <p:nvPr>
            <p:ph type="ctrTitle"/>
          </p:nvPr>
        </p:nvSpPr>
        <p:spPr>
          <a:xfrm>
            <a:off x="3305331" y="4253062"/>
            <a:ext cx="8200863" cy="1549772"/>
          </a:xfrm>
        </p:spPr>
        <p:txBody>
          <a:bodyPr vert="horz" lIns="91440" tIns="45720" rIns="91440" bIns="45720" rtlCol="0" anchor="b">
            <a:normAutofit/>
          </a:bodyPr>
          <a:lstStyle/>
          <a:p>
            <a:pPr algn="r"/>
            <a:r>
              <a:rPr lang="en-US" sz="5400"/>
              <a:t>Virtual influencers</a:t>
            </a:r>
          </a:p>
        </p:txBody>
      </p:sp>
      <p:sp>
        <p:nvSpPr>
          <p:cNvPr id="55" name="Freeform: Shape 59">
            <a:extLst>
              <a:ext uri="{FF2B5EF4-FFF2-40B4-BE49-F238E27FC236}">
                <a16:creationId xmlns:a16="http://schemas.microsoft.com/office/drawing/2014/main" id="{165B8C92-2D61-44A2-857C-E6980C2A2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300478">
            <a:off x="1031887" y="-190038"/>
            <a:ext cx="464589" cy="1772054"/>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2" name="Group 61">
            <a:extLst>
              <a:ext uri="{FF2B5EF4-FFF2-40B4-BE49-F238E27FC236}">
                <a16:creationId xmlns:a16="http://schemas.microsoft.com/office/drawing/2014/main" id="{FC12D04B-B8EA-4F67-A905-0377F37C6C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63" name="Group 62">
              <a:extLst>
                <a:ext uri="{FF2B5EF4-FFF2-40B4-BE49-F238E27FC236}">
                  <a16:creationId xmlns:a16="http://schemas.microsoft.com/office/drawing/2014/main" id="{055CD4CE-F6F3-4058-AA85-ABBAA8C1B69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65" name="Straight Connector 64">
                <a:extLst>
                  <a:ext uri="{FF2B5EF4-FFF2-40B4-BE49-F238E27FC236}">
                    <a16:creationId xmlns:a16="http://schemas.microsoft.com/office/drawing/2014/main" id="{F2E9E23E-BC36-4B60-A361-E716A57E3B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1C94D39-A01C-4B72-99ED-F4928D0497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4" name="Oval 63">
              <a:extLst>
                <a:ext uri="{FF2B5EF4-FFF2-40B4-BE49-F238E27FC236}">
                  <a16:creationId xmlns:a16="http://schemas.microsoft.com/office/drawing/2014/main" id="{93AA441E-F763-476A-89AE-1F7668A56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68521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0F9F56E-5A69-4F79-A578-5963B46C14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219199" y="365125"/>
            <a:ext cx="4267201" cy="1578930"/>
          </a:xfrm>
        </p:spPr>
        <p:txBody>
          <a:bodyPr>
            <a:normAutofit/>
          </a:bodyPr>
          <a:lstStyle/>
          <a:p>
            <a:r>
              <a:rPr lang="en-US" dirty="0"/>
              <a:t>AI generated music</a:t>
            </a:r>
          </a:p>
        </p:txBody>
      </p:sp>
      <p:sp>
        <p:nvSpPr>
          <p:cNvPr id="29" name="Rectangle 13">
            <a:extLst>
              <a:ext uri="{FF2B5EF4-FFF2-40B4-BE49-F238E27FC236}">
                <a16:creationId xmlns:a16="http://schemas.microsoft.com/office/drawing/2014/main" id="{E99323BC-1B70-447E-A2E4-BD7851671A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4245">
            <a:off x="7357309" y="579304"/>
            <a:ext cx="4207231" cy="5687459"/>
          </a:xfrm>
          <a:custGeom>
            <a:avLst/>
            <a:gdLst>
              <a:gd name="connsiteX0" fmla="*/ 0 w 4212976"/>
              <a:gd name="connsiteY0" fmla="*/ 0 h 5687201"/>
              <a:gd name="connsiteX1" fmla="*/ 4212976 w 4212976"/>
              <a:gd name="connsiteY1" fmla="*/ 0 h 5687201"/>
              <a:gd name="connsiteX2" fmla="*/ 4212976 w 4212976"/>
              <a:gd name="connsiteY2" fmla="*/ 5687201 h 5687201"/>
              <a:gd name="connsiteX3" fmla="*/ 0 w 4212976"/>
              <a:gd name="connsiteY3" fmla="*/ 5687201 h 5687201"/>
              <a:gd name="connsiteX4" fmla="*/ 0 w 4212976"/>
              <a:gd name="connsiteY4" fmla="*/ 0 h 5687201"/>
              <a:gd name="connsiteX0" fmla="*/ 0 w 4212976"/>
              <a:gd name="connsiteY0" fmla="*/ 0 h 5687201"/>
              <a:gd name="connsiteX1" fmla="*/ 4212976 w 4212976"/>
              <a:gd name="connsiteY1" fmla="*/ 0 h 5687201"/>
              <a:gd name="connsiteX2" fmla="*/ 4212976 w 4212976"/>
              <a:gd name="connsiteY2" fmla="*/ 5687201 h 5687201"/>
              <a:gd name="connsiteX3" fmla="*/ 22981 w 4212976"/>
              <a:gd name="connsiteY3" fmla="*/ 5686169 h 5687201"/>
              <a:gd name="connsiteX4" fmla="*/ 0 w 4212976"/>
              <a:gd name="connsiteY4" fmla="*/ 0 h 5687201"/>
              <a:gd name="connsiteX0" fmla="*/ 0 w 4207231"/>
              <a:gd name="connsiteY0" fmla="*/ 0 h 5687459"/>
              <a:gd name="connsiteX1" fmla="*/ 4207231 w 4207231"/>
              <a:gd name="connsiteY1" fmla="*/ 258 h 5687459"/>
              <a:gd name="connsiteX2" fmla="*/ 4207231 w 4207231"/>
              <a:gd name="connsiteY2" fmla="*/ 5687459 h 5687459"/>
              <a:gd name="connsiteX3" fmla="*/ 17236 w 4207231"/>
              <a:gd name="connsiteY3" fmla="*/ 5686427 h 5687459"/>
              <a:gd name="connsiteX4" fmla="*/ 0 w 4207231"/>
              <a:gd name="connsiteY4" fmla="*/ 0 h 568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231" h="5687459">
                <a:moveTo>
                  <a:pt x="0" y="0"/>
                </a:moveTo>
                <a:lnTo>
                  <a:pt x="4207231" y="258"/>
                </a:lnTo>
                <a:lnTo>
                  <a:pt x="4207231" y="5687459"/>
                </a:lnTo>
                <a:lnTo>
                  <a:pt x="17236" y="5686427"/>
                </a:lnTo>
                <a:cubicBezTo>
                  <a:pt x="9576" y="3791037"/>
                  <a:pt x="7660" y="1895390"/>
                  <a:pt x="0" y="0"/>
                </a:cubicBezTo>
                <a:close/>
              </a:path>
            </a:pathLst>
          </a:cu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FFF5263-8C19-4573-8C94-FC74D1ED10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61469">
            <a:off x="7347250" y="569415"/>
            <a:ext cx="4259614" cy="5705181"/>
          </a:xfrm>
          <a:custGeom>
            <a:avLst/>
            <a:gdLst>
              <a:gd name="connsiteX0" fmla="*/ 412307 w 4662328"/>
              <a:gd name="connsiteY0" fmla="*/ 0 h 5549975"/>
              <a:gd name="connsiteX1" fmla="*/ 3414493 w 4662328"/>
              <a:gd name="connsiteY1" fmla="*/ 171842 h 5549975"/>
              <a:gd name="connsiteX2" fmla="*/ 4243304 w 4662328"/>
              <a:gd name="connsiteY2" fmla="*/ 226950 h 5549975"/>
              <a:gd name="connsiteX3" fmla="*/ 4616498 w 4662328"/>
              <a:gd name="connsiteY3" fmla="*/ 247374 h 5549975"/>
              <a:gd name="connsiteX4" fmla="*/ 4644377 w 4662328"/>
              <a:gd name="connsiteY4" fmla="*/ 269179 h 5549975"/>
              <a:gd name="connsiteX5" fmla="*/ 4642603 w 4662328"/>
              <a:gd name="connsiteY5" fmla="*/ 300930 h 5549975"/>
              <a:gd name="connsiteX6" fmla="*/ 4645525 w 4662328"/>
              <a:gd name="connsiteY6" fmla="*/ 302647 h 5549975"/>
              <a:gd name="connsiteX7" fmla="*/ 4661951 w 4662328"/>
              <a:gd name="connsiteY7" fmla="*/ 334222 h 5549975"/>
              <a:gd name="connsiteX8" fmla="*/ 4639690 w 4662328"/>
              <a:gd name="connsiteY8" fmla="*/ 391868 h 5549975"/>
              <a:gd name="connsiteX9" fmla="*/ 4636202 w 4662328"/>
              <a:gd name="connsiteY9" fmla="*/ 415489 h 5549975"/>
              <a:gd name="connsiteX10" fmla="*/ 4631097 w 4662328"/>
              <a:gd name="connsiteY10" fmla="*/ 506828 h 5549975"/>
              <a:gd name="connsiteX11" fmla="*/ 4630447 w 4662328"/>
              <a:gd name="connsiteY11" fmla="*/ 553245 h 5549975"/>
              <a:gd name="connsiteX12" fmla="*/ 4627348 w 4662328"/>
              <a:gd name="connsiteY12" fmla="*/ 581709 h 5549975"/>
              <a:gd name="connsiteX13" fmla="*/ 4626679 w 4662328"/>
              <a:gd name="connsiteY13" fmla="*/ 585890 h 5549975"/>
              <a:gd name="connsiteX14" fmla="*/ 4613742 w 4662328"/>
              <a:gd name="connsiteY14" fmla="*/ 817404 h 5549975"/>
              <a:gd name="connsiteX15" fmla="*/ 4615455 w 4662328"/>
              <a:gd name="connsiteY15" fmla="*/ 822238 h 5549975"/>
              <a:gd name="connsiteX16" fmla="*/ 4613304 w 4662328"/>
              <a:gd name="connsiteY16" fmla="*/ 846069 h 5549975"/>
              <a:gd name="connsiteX17" fmla="*/ 4611704 w 4662328"/>
              <a:gd name="connsiteY17" fmla="*/ 853854 h 5549975"/>
              <a:gd name="connsiteX18" fmla="*/ 4605466 w 4662328"/>
              <a:gd name="connsiteY18" fmla="*/ 965485 h 5549975"/>
              <a:gd name="connsiteX19" fmla="*/ 4607543 w 4662328"/>
              <a:gd name="connsiteY19" fmla="*/ 966385 h 5549975"/>
              <a:gd name="connsiteX20" fmla="*/ 4611662 w 4662328"/>
              <a:gd name="connsiteY20" fmla="*/ 1002567 h 5549975"/>
              <a:gd name="connsiteX21" fmla="*/ 4606864 w 4662328"/>
              <a:gd name="connsiteY21" fmla="*/ 1101094 h 5549975"/>
              <a:gd name="connsiteX22" fmla="*/ 4606759 w 4662328"/>
              <a:gd name="connsiteY22" fmla="*/ 1159389 h 5549975"/>
              <a:gd name="connsiteX23" fmla="*/ 4611062 w 4662328"/>
              <a:gd name="connsiteY23" fmla="*/ 1180505 h 5549975"/>
              <a:gd name="connsiteX24" fmla="*/ 4614152 w 4662328"/>
              <a:gd name="connsiteY24" fmla="*/ 1210687 h 5549975"/>
              <a:gd name="connsiteX25" fmla="*/ 4622969 w 4662328"/>
              <a:gd name="connsiteY25" fmla="*/ 1263157 h 5549975"/>
              <a:gd name="connsiteX26" fmla="*/ 4625246 w 4662328"/>
              <a:gd name="connsiteY26" fmla="*/ 1313374 h 5549975"/>
              <a:gd name="connsiteX27" fmla="*/ 4624366 w 4662328"/>
              <a:gd name="connsiteY27" fmla="*/ 1347004 h 5549975"/>
              <a:gd name="connsiteX28" fmla="*/ 4623903 w 4662328"/>
              <a:gd name="connsiteY28" fmla="*/ 1351864 h 5549975"/>
              <a:gd name="connsiteX29" fmla="*/ 4614784 w 4662328"/>
              <a:gd name="connsiteY29" fmla="*/ 1391762 h 5549975"/>
              <a:gd name="connsiteX30" fmla="*/ 4618048 w 4662328"/>
              <a:gd name="connsiteY30" fmla="*/ 1395707 h 5549975"/>
              <a:gd name="connsiteX31" fmla="*/ 4620890 w 4662328"/>
              <a:gd name="connsiteY31" fmla="*/ 1408524 h 5549975"/>
              <a:gd name="connsiteX32" fmla="*/ 4616149 w 4662328"/>
              <a:gd name="connsiteY32" fmla="*/ 1419109 h 5549975"/>
              <a:gd name="connsiteX33" fmla="*/ 4605965 w 4662328"/>
              <a:gd name="connsiteY33" fmla="*/ 1469337 h 5549975"/>
              <a:gd name="connsiteX34" fmla="*/ 4595068 w 4662328"/>
              <a:gd name="connsiteY34" fmla="*/ 1543038 h 5549975"/>
              <a:gd name="connsiteX35" fmla="*/ 4590187 w 4662328"/>
              <a:gd name="connsiteY35" fmla="*/ 1553997 h 5549975"/>
              <a:gd name="connsiteX36" fmla="*/ 4575759 w 4662328"/>
              <a:gd name="connsiteY36" fmla="*/ 1626071 h 5549975"/>
              <a:gd name="connsiteX37" fmla="*/ 4572044 w 4662328"/>
              <a:gd name="connsiteY37" fmla="*/ 1664103 h 5549975"/>
              <a:gd name="connsiteX38" fmla="*/ 4575704 w 4662328"/>
              <a:gd name="connsiteY38" fmla="*/ 1668558 h 5549975"/>
              <a:gd name="connsiteX39" fmla="*/ 4574054 w 4662328"/>
              <a:gd name="connsiteY39" fmla="*/ 1679756 h 5549975"/>
              <a:gd name="connsiteX40" fmla="*/ 4574466 w 4662328"/>
              <a:gd name="connsiteY40" fmla="*/ 1682815 h 5549975"/>
              <a:gd name="connsiteX41" fmla="*/ 4575977 w 4662328"/>
              <a:gd name="connsiteY41" fmla="*/ 1700268 h 5549975"/>
              <a:gd name="connsiteX42" fmla="*/ 4564507 w 4662328"/>
              <a:gd name="connsiteY42" fmla="*/ 1735163 h 5549975"/>
              <a:gd name="connsiteX43" fmla="*/ 4562447 w 4662328"/>
              <a:gd name="connsiteY43" fmla="*/ 1735289 h 5549975"/>
              <a:gd name="connsiteX44" fmla="*/ 4553949 w 4662328"/>
              <a:gd name="connsiteY44" fmla="*/ 1887374 h 5549975"/>
              <a:gd name="connsiteX45" fmla="*/ 4562640 w 4662328"/>
              <a:gd name="connsiteY45" fmla="*/ 1911536 h 5549975"/>
              <a:gd name="connsiteX46" fmla="*/ 4564918 w 4662328"/>
              <a:gd name="connsiteY46" fmla="*/ 1961755 h 5549975"/>
              <a:gd name="connsiteX47" fmla="*/ 4564037 w 4662328"/>
              <a:gd name="connsiteY47" fmla="*/ 1995384 h 5549975"/>
              <a:gd name="connsiteX48" fmla="*/ 4563575 w 4662328"/>
              <a:gd name="connsiteY48" fmla="*/ 2000244 h 5549975"/>
              <a:gd name="connsiteX49" fmla="*/ 4554455 w 4662328"/>
              <a:gd name="connsiteY49" fmla="*/ 2040142 h 5549975"/>
              <a:gd name="connsiteX50" fmla="*/ 4557720 w 4662328"/>
              <a:gd name="connsiteY50" fmla="*/ 2044087 h 5549975"/>
              <a:gd name="connsiteX51" fmla="*/ 4560561 w 4662328"/>
              <a:gd name="connsiteY51" fmla="*/ 2056904 h 5549975"/>
              <a:gd name="connsiteX52" fmla="*/ 4555820 w 4662328"/>
              <a:gd name="connsiteY52" fmla="*/ 2067489 h 5549975"/>
              <a:gd name="connsiteX53" fmla="*/ 4545636 w 4662328"/>
              <a:gd name="connsiteY53" fmla="*/ 2117719 h 5549975"/>
              <a:gd name="connsiteX54" fmla="*/ 4538305 w 4662328"/>
              <a:gd name="connsiteY54" fmla="*/ 2167300 h 5549975"/>
              <a:gd name="connsiteX55" fmla="*/ 4482222 w 4662328"/>
              <a:gd name="connsiteY55" fmla="*/ 3223633 h 5549975"/>
              <a:gd name="connsiteX56" fmla="*/ 4469436 w 4662328"/>
              <a:gd name="connsiteY56" fmla="*/ 3477281 h 5549975"/>
              <a:gd name="connsiteX57" fmla="*/ 4458351 w 4662328"/>
              <a:gd name="connsiteY57" fmla="*/ 3639984 h 5549975"/>
              <a:gd name="connsiteX58" fmla="*/ 4367590 w 4662328"/>
              <a:gd name="connsiteY58" fmla="*/ 5278921 h 5549975"/>
              <a:gd name="connsiteX59" fmla="*/ 4372888 w 4662328"/>
              <a:gd name="connsiteY59" fmla="*/ 5315626 h 5549975"/>
              <a:gd name="connsiteX60" fmla="*/ 4376422 w 4662328"/>
              <a:gd name="connsiteY60" fmla="*/ 5350090 h 5549975"/>
              <a:gd name="connsiteX61" fmla="*/ 4379254 w 4662328"/>
              <a:gd name="connsiteY61" fmla="*/ 5450399 h 5549975"/>
              <a:gd name="connsiteX62" fmla="*/ 4360697 w 4662328"/>
              <a:gd name="connsiteY62" fmla="*/ 5484804 h 5549975"/>
              <a:gd name="connsiteX63" fmla="*/ 4356045 w 4662328"/>
              <a:gd name="connsiteY63" fmla="*/ 5487504 h 5549975"/>
              <a:gd name="connsiteX64" fmla="*/ 4352588 w 4662328"/>
              <a:gd name="connsiteY64" fmla="*/ 5549951 h 5549975"/>
              <a:gd name="connsiteX65" fmla="*/ 121904 w 4662328"/>
              <a:gd name="connsiteY65" fmla="*/ 5314089 h 5549975"/>
              <a:gd name="connsiteX66" fmla="*/ 125710 w 4662328"/>
              <a:gd name="connsiteY66" fmla="*/ 5243704 h 5549975"/>
              <a:gd name="connsiteX67" fmla="*/ 113205 w 4662328"/>
              <a:gd name="connsiteY67" fmla="*/ 5239903 h 5549975"/>
              <a:gd name="connsiteX68" fmla="*/ 117425 w 4662328"/>
              <a:gd name="connsiteY68" fmla="*/ 5233298 h 5549975"/>
              <a:gd name="connsiteX69" fmla="*/ 117694 w 4662328"/>
              <a:gd name="connsiteY69" fmla="*/ 5230552 h 5549975"/>
              <a:gd name="connsiteX70" fmla="*/ 117964 w 4662328"/>
              <a:gd name="connsiteY70" fmla="*/ 5227804 h 5549975"/>
              <a:gd name="connsiteX71" fmla="*/ 118501 w 4662328"/>
              <a:gd name="connsiteY71" fmla="*/ 5222308 h 5549975"/>
              <a:gd name="connsiteX72" fmla="*/ 118186 w 4662328"/>
              <a:gd name="connsiteY72" fmla="*/ 5216405 h 5549975"/>
              <a:gd name="connsiteX73" fmla="*/ 117602 w 4662328"/>
              <a:gd name="connsiteY73" fmla="*/ 5213249 h 5549975"/>
              <a:gd name="connsiteX74" fmla="*/ 117871 w 4662328"/>
              <a:gd name="connsiteY74" fmla="*/ 5210500 h 5549975"/>
              <a:gd name="connsiteX75" fmla="*/ 117555 w 4662328"/>
              <a:gd name="connsiteY75" fmla="*/ 5204597 h 5549975"/>
              <a:gd name="connsiteX76" fmla="*/ 116972 w 4662328"/>
              <a:gd name="connsiteY76" fmla="*/ 5201441 h 5549975"/>
              <a:gd name="connsiteX77" fmla="*/ 116342 w 4662328"/>
              <a:gd name="connsiteY77" fmla="*/ 5189632 h 5549975"/>
              <a:gd name="connsiteX78" fmla="*/ 115758 w 4662328"/>
              <a:gd name="connsiteY78" fmla="*/ 5186477 h 5549975"/>
              <a:gd name="connsiteX79" fmla="*/ 116026 w 4662328"/>
              <a:gd name="connsiteY79" fmla="*/ 5183728 h 5549975"/>
              <a:gd name="connsiteX80" fmla="*/ 114591 w 4662328"/>
              <a:gd name="connsiteY80" fmla="*/ 5180163 h 5549975"/>
              <a:gd name="connsiteX81" fmla="*/ 131086 w 4662328"/>
              <a:gd name="connsiteY81" fmla="*/ 5144275 h 5549975"/>
              <a:gd name="connsiteX82" fmla="*/ 152522 w 4662328"/>
              <a:gd name="connsiteY82" fmla="*/ 4747825 h 5549975"/>
              <a:gd name="connsiteX83" fmla="*/ 0 w 4662328"/>
              <a:gd name="connsiteY83" fmla="*/ 4747825 h 5549975"/>
              <a:gd name="connsiteX84" fmla="*/ 0 w 4662328"/>
              <a:gd name="connsiteY84" fmla="*/ 3811601 h 5549975"/>
              <a:gd name="connsiteX85" fmla="*/ 110031 w 4662328"/>
              <a:gd name="connsiteY85" fmla="*/ 3811601 h 5549975"/>
              <a:gd name="connsiteX0" fmla="*/ 412307 w 4662328"/>
              <a:gd name="connsiteY0" fmla="*/ 0 h 5549975"/>
              <a:gd name="connsiteX1" fmla="*/ 3414493 w 4662328"/>
              <a:gd name="connsiteY1" fmla="*/ 171842 h 5549975"/>
              <a:gd name="connsiteX2" fmla="*/ 4243304 w 4662328"/>
              <a:gd name="connsiteY2" fmla="*/ 226950 h 5549975"/>
              <a:gd name="connsiteX3" fmla="*/ 4616498 w 4662328"/>
              <a:gd name="connsiteY3" fmla="*/ 247374 h 5549975"/>
              <a:gd name="connsiteX4" fmla="*/ 4644377 w 4662328"/>
              <a:gd name="connsiteY4" fmla="*/ 269179 h 5549975"/>
              <a:gd name="connsiteX5" fmla="*/ 4642603 w 4662328"/>
              <a:gd name="connsiteY5" fmla="*/ 300930 h 5549975"/>
              <a:gd name="connsiteX6" fmla="*/ 4645525 w 4662328"/>
              <a:gd name="connsiteY6" fmla="*/ 302647 h 5549975"/>
              <a:gd name="connsiteX7" fmla="*/ 4661951 w 4662328"/>
              <a:gd name="connsiteY7" fmla="*/ 334222 h 5549975"/>
              <a:gd name="connsiteX8" fmla="*/ 4639690 w 4662328"/>
              <a:gd name="connsiteY8" fmla="*/ 391868 h 5549975"/>
              <a:gd name="connsiteX9" fmla="*/ 4636202 w 4662328"/>
              <a:gd name="connsiteY9" fmla="*/ 415489 h 5549975"/>
              <a:gd name="connsiteX10" fmla="*/ 4631097 w 4662328"/>
              <a:gd name="connsiteY10" fmla="*/ 506828 h 5549975"/>
              <a:gd name="connsiteX11" fmla="*/ 4630447 w 4662328"/>
              <a:gd name="connsiteY11" fmla="*/ 553245 h 5549975"/>
              <a:gd name="connsiteX12" fmla="*/ 4627348 w 4662328"/>
              <a:gd name="connsiteY12" fmla="*/ 581709 h 5549975"/>
              <a:gd name="connsiteX13" fmla="*/ 4626679 w 4662328"/>
              <a:gd name="connsiteY13" fmla="*/ 585890 h 5549975"/>
              <a:gd name="connsiteX14" fmla="*/ 4613742 w 4662328"/>
              <a:gd name="connsiteY14" fmla="*/ 817404 h 5549975"/>
              <a:gd name="connsiteX15" fmla="*/ 4615455 w 4662328"/>
              <a:gd name="connsiteY15" fmla="*/ 822238 h 5549975"/>
              <a:gd name="connsiteX16" fmla="*/ 4613304 w 4662328"/>
              <a:gd name="connsiteY16" fmla="*/ 846069 h 5549975"/>
              <a:gd name="connsiteX17" fmla="*/ 4611704 w 4662328"/>
              <a:gd name="connsiteY17" fmla="*/ 853854 h 5549975"/>
              <a:gd name="connsiteX18" fmla="*/ 4605466 w 4662328"/>
              <a:gd name="connsiteY18" fmla="*/ 965485 h 5549975"/>
              <a:gd name="connsiteX19" fmla="*/ 4607543 w 4662328"/>
              <a:gd name="connsiteY19" fmla="*/ 966385 h 5549975"/>
              <a:gd name="connsiteX20" fmla="*/ 4611662 w 4662328"/>
              <a:gd name="connsiteY20" fmla="*/ 1002567 h 5549975"/>
              <a:gd name="connsiteX21" fmla="*/ 4606864 w 4662328"/>
              <a:gd name="connsiteY21" fmla="*/ 1101094 h 5549975"/>
              <a:gd name="connsiteX22" fmla="*/ 4606759 w 4662328"/>
              <a:gd name="connsiteY22" fmla="*/ 1159389 h 5549975"/>
              <a:gd name="connsiteX23" fmla="*/ 4611062 w 4662328"/>
              <a:gd name="connsiteY23" fmla="*/ 1180505 h 5549975"/>
              <a:gd name="connsiteX24" fmla="*/ 4614152 w 4662328"/>
              <a:gd name="connsiteY24" fmla="*/ 1210687 h 5549975"/>
              <a:gd name="connsiteX25" fmla="*/ 4622969 w 4662328"/>
              <a:gd name="connsiteY25" fmla="*/ 1263157 h 5549975"/>
              <a:gd name="connsiteX26" fmla="*/ 4625246 w 4662328"/>
              <a:gd name="connsiteY26" fmla="*/ 1313374 h 5549975"/>
              <a:gd name="connsiteX27" fmla="*/ 4624366 w 4662328"/>
              <a:gd name="connsiteY27" fmla="*/ 1347004 h 5549975"/>
              <a:gd name="connsiteX28" fmla="*/ 4623903 w 4662328"/>
              <a:gd name="connsiteY28" fmla="*/ 1351864 h 5549975"/>
              <a:gd name="connsiteX29" fmla="*/ 4614784 w 4662328"/>
              <a:gd name="connsiteY29" fmla="*/ 1391762 h 5549975"/>
              <a:gd name="connsiteX30" fmla="*/ 4618048 w 4662328"/>
              <a:gd name="connsiteY30" fmla="*/ 1395707 h 5549975"/>
              <a:gd name="connsiteX31" fmla="*/ 4620890 w 4662328"/>
              <a:gd name="connsiteY31" fmla="*/ 1408524 h 5549975"/>
              <a:gd name="connsiteX32" fmla="*/ 4616149 w 4662328"/>
              <a:gd name="connsiteY32" fmla="*/ 1419109 h 5549975"/>
              <a:gd name="connsiteX33" fmla="*/ 4605965 w 4662328"/>
              <a:gd name="connsiteY33" fmla="*/ 1469337 h 5549975"/>
              <a:gd name="connsiteX34" fmla="*/ 4595068 w 4662328"/>
              <a:gd name="connsiteY34" fmla="*/ 1543038 h 5549975"/>
              <a:gd name="connsiteX35" fmla="*/ 4590187 w 4662328"/>
              <a:gd name="connsiteY35" fmla="*/ 1553997 h 5549975"/>
              <a:gd name="connsiteX36" fmla="*/ 4575759 w 4662328"/>
              <a:gd name="connsiteY36" fmla="*/ 1626071 h 5549975"/>
              <a:gd name="connsiteX37" fmla="*/ 4572044 w 4662328"/>
              <a:gd name="connsiteY37" fmla="*/ 1664103 h 5549975"/>
              <a:gd name="connsiteX38" fmla="*/ 4575704 w 4662328"/>
              <a:gd name="connsiteY38" fmla="*/ 1668558 h 5549975"/>
              <a:gd name="connsiteX39" fmla="*/ 4574054 w 4662328"/>
              <a:gd name="connsiteY39" fmla="*/ 1679756 h 5549975"/>
              <a:gd name="connsiteX40" fmla="*/ 4574466 w 4662328"/>
              <a:gd name="connsiteY40" fmla="*/ 1682815 h 5549975"/>
              <a:gd name="connsiteX41" fmla="*/ 4575977 w 4662328"/>
              <a:gd name="connsiteY41" fmla="*/ 1700268 h 5549975"/>
              <a:gd name="connsiteX42" fmla="*/ 4564507 w 4662328"/>
              <a:gd name="connsiteY42" fmla="*/ 1735163 h 5549975"/>
              <a:gd name="connsiteX43" fmla="*/ 4562447 w 4662328"/>
              <a:gd name="connsiteY43" fmla="*/ 1735289 h 5549975"/>
              <a:gd name="connsiteX44" fmla="*/ 4553949 w 4662328"/>
              <a:gd name="connsiteY44" fmla="*/ 1887374 h 5549975"/>
              <a:gd name="connsiteX45" fmla="*/ 4562640 w 4662328"/>
              <a:gd name="connsiteY45" fmla="*/ 1911536 h 5549975"/>
              <a:gd name="connsiteX46" fmla="*/ 4564918 w 4662328"/>
              <a:gd name="connsiteY46" fmla="*/ 1961755 h 5549975"/>
              <a:gd name="connsiteX47" fmla="*/ 4564037 w 4662328"/>
              <a:gd name="connsiteY47" fmla="*/ 1995384 h 5549975"/>
              <a:gd name="connsiteX48" fmla="*/ 4563575 w 4662328"/>
              <a:gd name="connsiteY48" fmla="*/ 2000244 h 5549975"/>
              <a:gd name="connsiteX49" fmla="*/ 4554455 w 4662328"/>
              <a:gd name="connsiteY49" fmla="*/ 2040142 h 5549975"/>
              <a:gd name="connsiteX50" fmla="*/ 4557720 w 4662328"/>
              <a:gd name="connsiteY50" fmla="*/ 2044087 h 5549975"/>
              <a:gd name="connsiteX51" fmla="*/ 4560561 w 4662328"/>
              <a:gd name="connsiteY51" fmla="*/ 2056904 h 5549975"/>
              <a:gd name="connsiteX52" fmla="*/ 4555820 w 4662328"/>
              <a:gd name="connsiteY52" fmla="*/ 2067489 h 5549975"/>
              <a:gd name="connsiteX53" fmla="*/ 4545636 w 4662328"/>
              <a:gd name="connsiteY53" fmla="*/ 2117719 h 5549975"/>
              <a:gd name="connsiteX54" fmla="*/ 4538305 w 4662328"/>
              <a:gd name="connsiteY54" fmla="*/ 2167300 h 5549975"/>
              <a:gd name="connsiteX55" fmla="*/ 4482222 w 4662328"/>
              <a:gd name="connsiteY55" fmla="*/ 3223633 h 5549975"/>
              <a:gd name="connsiteX56" fmla="*/ 4469436 w 4662328"/>
              <a:gd name="connsiteY56" fmla="*/ 3477281 h 5549975"/>
              <a:gd name="connsiteX57" fmla="*/ 4458351 w 4662328"/>
              <a:gd name="connsiteY57" fmla="*/ 3639984 h 5549975"/>
              <a:gd name="connsiteX58" fmla="*/ 4367590 w 4662328"/>
              <a:gd name="connsiteY58" fmla="*/ 5278921 h 5549975"/>
              <a:gd name="connsiteX59" fmla="*/ 4372888 w 4662328"/>
              <a:gd name="connsiteY59" fmla="*/ 5315626 h 5549975"/>
              <a:gd name="connsiteX60" fmla="*/ 4376422 w 4662328"/>
              <a:gd name="connsiteY60" fmla="*/ 5350090 h 5549975"/>
              <a:gd name="connsiteX61" fmla="*/ 4379254 w 4662328"/>
              <a:gd name="connsiteY61" fmla="*/ 5450399 h 5549975"/>
              <a:gd name="connsiteX62" fmla="*/ 4360697 w 4662328"/>
              <a:gd name="connsiteY62" fmla="*/ 5484804 h 5549975"/>
              <a:gd name="connsiteX63" fmla="*/ 4356045 w 4662328"/>
              <a:gd name="connsiteY63" fmla="*/ 5487504 h 5549975"/>
              <a:gd name="connsiteX64" fmla="*/ 4352588 w 4662328"/>
              <a:gd name="connsiteY64" fmla="*/ 5549951 h 5549975"/>
              <a:gd name="connsiteX65" fmla="*/ 121904 w 4662328"/>
              <a:gd name="connsiteY65" fmla="*/ 5314089 h 5549975"/>
              <a:gd name="connsiteX66" fmla="*/ 125710 w 4662328"/>
              <a:gd name="connsiteY66" fmla="*/ 5243704 h 5549975"/>
              <a:gd name="connsiteX67" fmla="*/ 113205 w 4662328"/>
              <a:gd name="connsiteY67" fmla="*/ 5239903 h 5549975"/>
              <a:gd name="connsiteX68" fmla="*/ 117425 w 4662328"/>
              <a:gd name="connsiteY68" fmla="*/ 5233298 h 5549975"/>
              <a:gd name="connsiteX69" fmla="*/ 117694 w 4662328"/>
              <a:gd name="connsiteY69" fmla="*/ 5230552 h 5549975"/>
              <a:gd name="connsiteX70" fmla="*/ 117964 w 4662328"/>
              <a:gd name="connsiteY70" fmla="*/ 5227804 h 5549975"/>
              <a:gd name="connsiteX71" fmla="*/ 118501 w 4662328"/>
              <a:gd name="connsiteY71" fmla="*/ 5222308 h 5549975"/>
              <a:gd name="connsiteX72" fmla="*/ 118186 w 4662328"/>
              <a:gd name="connsiteY72" fmla="*/ 5216405 h 5549975"/>
              <a:gd name="connsiteX73" fmla="*/ 117602 w 4662328"/>
              <a:gd name="connsiteY73" fmla="*/ 5213249 h 5549975"/>
              <a:gd name="connsiteX74" fmla="*/ 117871 w 4662328"/>
              <a:gd name="connsiteY74" fmla="*/ 5210500 h 5549975"/>
              <a:gd name="connsiteX75" fmla="*/ 117555 w 4662328"/>
              <a:gd name="connsiteY75" fmla="*/ 5204597 h 5549975"/>
              <a:gd name="connsiteX76" fmla="*/ 116972 w 4662328"/>
              <a:gd name="connsiteY76" fmla="*/ 5201441 h 5549975"/>
              <a:gd name="connsiteX77" fmla="*/ 116342 w 4662328"/>
              <a:gd name="connsiteY77" fmla="*/ 5189632 h 5549975"/>
              <a:gd name="connsiteX78" fmla="*/ 115758 w 4662328"/>
              <a:gd name="connsiteY78" fmla="*/ 5186477 h 5549975"/>
              <a:gd name="connsiteX79" fmla="*/ 116026 w 4662328"/>
              <a:gd name="connsiteY79" fmla="*/ 5183728 h 5549975"/>
              <a:gd name="connsiteX80" fmla="*/ 114591 w 4662328"/>
              <a:gd name="connsiteY80" fmla="*/ 5180163 h 5549975"/>
              <a:gd name="connsiteX81" fmla="*/ 131086 w 4662328"/>
              <a:gd name="connsiteY81" fmla="*/ 5144275 h 5549975"/>
              <a:gd name="connsiteX82" fmla="*/ 152522 w 4662328"/>
              <a:gd name="connsiteY82" fmla="*/ 4747825 h 5549975"/>
              <a:gd name="connsiteX83" fmla="*/ 0 w 4662328"/>
              <a:gd name="connsiteY83" fmla="*/ 4747825 h 5549975"/>
              <a:gd name="connsiteX84" fmla="*/ 110031 w 4662328"/>
              <a:gd name="connsiteY84" fmla="*/ 3811601 h 5549975"/>
              <a:gd name="connsiteX85" fmla="*/ 412307 w 4662328"/>
              <a:gd name="connsiteY85" fmla="*/ 0 h 5549975"/>
              <a:gd name="connsiteX0" fmla="*/ 302276 w 4552297"/>
              <a:gd name="connsiteY0" fmla="*/ 0 h 5549975"/>
              <a:gd name="connsiteX1" fmla="*/ 3304462 w 4552297"/>
              <a:gd name="connsiteY1" fmla="*/ 171842 h 5549975"/>
              <a:gd name="connsiteX2" fmla="*/ 4133273 w 4552297"/>
              <a:gd name="connsiteY2" fmla="*/ 226950 h 5549975"/>
              <a:gd name="connsiteX3" fmla="*/ 4506467 w 4552297"/>
              <a:gd name="connsiteY3" fmla="*/ 247374 h 5549975"/>
              <a:gd name="connsiteX4" fmla="*/ 4534346 w 4552297"/>
              <a:gd name="connsiteY4" fmla="*/ 269179 h 5549975"/>
              <a:gd name="connsiteX5" fmla="*/ 4532572 w 4552297"/>
              <a:gd name="connsiteY5" fmla="*/ 300930 h 5549975"/>
              <a:gd name="connsiteX6" fmla="*/ 4535494 w 4552297"/>
              <a:gd name="connsiteY6" fmla="*/ 302647 h 5549975"/>
              <a:gd name="connsiteX7" fmla="*/ 4551920 w 4552297"/>
              <a:gd name="connsiteY7" fmla="*/ 334222 h 5549975"/>
              <a:gd name="connsiteX8" fmla="*/ 4529659 w 4552297"/>
              <a:gd name="connsiteY8" fmla="*/ 391868 h 5549975"/>
              <a:gd name="connsiteX9" fmla="*/ 4526171 w 4552297"/>
              <a:gd name="connsiteY9" fmla="*/ 415489 h 5549975"/>
              <a:gd name="connsiteX10" fmla="*/ 4521066 w 4552297"/>
              <a:gd name="connsiteY10" fmla="*/ 506828 h 5549975"/>
              <a:gd name="connsiteX11" fmla="*/ 4520416 w 4552297"/>
              <a:gd name="connsiteY11" fmla="*/ 553245 h 5549975"/>
              <a:gd name="connsiteX12" fmla="*/ 4517317 w 4552297"/>
              <a:gd name="connsiteY12" fmla="*/ 581709 h 5549975"/>
              <a:gd name="connsiteX13" fmla="*/ 4516648 w 4552297"/>
              <a:gd name="connsiteY13" fmla="*/ 585890 h 5549975"/>
              <a:gd name="connsiteX14" fmla="*/ 4503711 w 4552297"/>
              <a:gd name="connsiteY14" fmla="*/ 817404 h 5549975"/>
              <a:gd name="connsiteX15" fmla="*/ 4505424 w 4552297"/>
              <a:gd name="connsiteY15" fmla="*/ 822238 h 5549975"/>
              <a:gd name="connsiteX16" fmla="*/ 4503273 w 4552297"/>
              <a:gd name="connsiteY16" fmla="*/ 846069 h 5549975"/>
              <a:gd name="connsiteX17" fmla="*/ 4501673 w 4552297"/>
              <a:gd name="connsiteY17" fmla="*/ 853854 h 5549975"/>
              <a:gd name="connsiteX18" fmla="*/ 4495435 w 4552297"/>
              <a:gd name="connsiteY18" fmla="*/ 965485 h 5549975"/>
              <a:gd name="connsiteX19" fmla="*/ 4497512 w 4552297"/>
              <a:gd name="connsiteY19" fmla="*/ 966385 h 5549975"/>
              <a:gd name="connsiteX20" fmla="*/ 4501631 w 4552297"/>
              <a:gd name="connsiteY20" fmla="*/ 1002567 h 5549975"/>
              <a:gd name="connsiteX21" fmla="*/ 4496833 w 4552297"/>
              <a:gd name="connsiteY21" fmla="*/ 1101094 h 5549975"/>
              <a:gd name="connsiteX22" fmla="*/ 4496728 w 4552297"/>
              <a:gd name="connsiteY22" fmla="*/ 1159389 h 5549975"/>
              <a:gd name="connsiteX23" fmla="*/ 4501031 w 4552297"/>
              <a:gd name="connsiteY23" fmla="*/ 1180505 h 5549975"/>
              <a:gd name="connsiteX24" fmla="*/ 4504121 w 4552297"/>
              <a:gd name="connsiteY24" fmla="*/ 1210687 h 5549975"/>
              <a:gd name="connsiteX25" fmla="*/ 4512938 w 4552297"/>
              <a:gd name="connsiteY25" fmla="*/ 1263157 h 5549975"/>
              <a:gd name="connsiteX26" fmla="*/ 4515215 w 4552297"/>
              <a:gd name="connsiteY26" fmla="*/ 1313374 h 5549975"/>
              <a:gd name="connsiteX27" fmla="*/ 4514335 w 4552297"/>
              <a:gd name="connsiteY27" fmla="*/ 1347004 h 5549975"/>
              <a:gd name="connsiteX28" fmla="*/ 4513872 w 4552297"/>
              <a:gd name="connsiteY28" fmla="*/ 1351864 h 5549975"/>
              <a:gd name="connsiteX29" fmla="*/ 4504753 w 4552297"/>
              <a:gd name="connsiteY29" fmla="*/ 1391762 h 5549975"/>
              <a:gd name="connsiteX30" fmla="*/ 4508017 w 4552297"/>
              <a:gd name="connsiteY30" fmla="*/ 1395707 h 5549975"/>
              <a:gd name="connsiteX31" fmla="*/ 4510859 w 4552297"/>
              <a:gd name="connsiteY31" fmla="*/ 1408524 h 5549975"/>
              <a:gd name="connsiteX32" fmla="*/ 4506118 w 4552297"/>
              <a:gd name="connsiteY32" fmla="*/ 1419109 h 5549975"/>
              <a:gd name="connsiteX33" fmla="*/ 4495934 w 4552297"/>
              <a:gd name="connsiteY33" fmla="*/ 1469337 h 5549975"/>
              <a:gd name="connsiteX34" fmla="*/ 4485037 w 4552297"/>
              <a:gd name="connsiteY34" fmla="*/ 1543038 h 5549975"/>
              <a:gd name="connsiteX35" fmla="*/ 4480156 w 4552297"/>
              <a:gd name="connsiteY35" fmla="*/ 1553997 h 5549975"/>
              <a:gd name="connsiteX36" fmla="*/ 4465728 w 4552297"/>
              <a:gd name="connsiteY36" fmla="*/ 1626071 h 5549975"/>
              <a:gd name="connsiteX37" fmla="*/ 4462013 w 4552297"/>
              <a:gd name="connsiteY37" fmla="*/ 1664103 h 5549975"/>
              <a:gd name="connsiteX38" fmla="*/ 4465673 w 4552297"/>
              <a:gd name="connsiteY38" fmla="*/ 1668558 h 5549975"/>
              <a:gd name="connsiteX39" fmla="*/ 4464023 w 4552297"/>
              <a:gd name="connsiteY39" fmla="*/ 1679756 h 5549975"/>
              <a:gd name="connsiteX40" fmla="*/ 4464435 w 4552297"/>
              <a:gd name="connsiteY40" fmla="*/ 1682815 h 5549975"/>
              <a:gd name="connsiteX41" fmla="*/ 4465946 w 4552297"/>
              <a:gd name="connsiteY41" fmla="*/ 1700268 h 5549975"/>
              <a:gd name="connsiteX42" fmla="*/ 4454476 w 4552297"/>
              <a:gd name="connsiteY42" fmla="*/ 1735163 h 5549975"/>
              <a:gd name="connsiteX43" fmla="*/ 4452416 w 4552297"/>
              <a:gd name="connsiteY43" fmla="*/ 1735289 h 5549975"/>
              <a:gd name="connsiteX44" fmla="*/ 4443918 w 4552297"/>
              <a:gd name="connsiteY44" fmla="*/ 1887374 h 5549975"/>
              <a:gd name="connsiteX45" fmla="*/ 4452609 w 4552297"/>
              <a:gd name="connsiteY45" fmla="*/ 1911536 h 5549975"/>
              <a:gd name="connsiteX46" fmla="*/ 4454887 w 4552297"/>
              <a:gd name="connsiteY46" fmla="*/ 1961755 h 5549975"/>
              <a:gd name="connsiteX47" fmla="*/ 4454006 w 4552297"/>
              <a:gd name="connsiteY47" fmla="*/ 1995384 h 5549975"/>
              <a:gd name="connsiteX48" fmla="*/ 4453544 w 4552297"/>
              <a:gd name="connsiteY48" fmla="*/ 2000244 h 5549975"/>
              <a:gd name="connsiteX49" fmla="*/ 4444424 w 4552297"/>
              <a:gd name="connsiteY49" fmla="*/ 2040142 h 5549975"/>
              <a:gd name="connsiteX50" fmla="*/ 4447689 w 4552297"/>
              <a:gd name="connsiteY50" fmla="*/ 2044087 h 5549975"/>
              <a:gd name="connsiteX51" fmla="*/ 4450530 w 4552297"/>
              <a:gd name="connsiteY51" fmla="*/ 2056904 h 5549975"/>
              <a:gd name="connsiteX52" fmla="*/ 4445789 w 4552297"/>
              <a:gd name="connsiteY52" fmla="*/ 2067489 h 5549975"/>
              <a:gd name="connsiteX53" fmla="*/ 4435605 w 4552297"/>
              <a:gd name="connsiteY53" fmla="*/ 2117719 h 5549975"/>
              <a:gd name="connsiteX54" fmla="*/ 4428274 w 4552297"/>
              <a:gd name="connsiteY54" fmla="*/ 2167300 h 5549975"/>
              <a:gd name="connsiteX55" fmla="*/ 4372191 w 4552297"/>
              <a:gd name="connsiteY55" fmla="*/ 3223633 h 5549975"/>
              <a:gd name="connsiteX56" fmla="*/ 4359405 w 4552297"/>
              <a:gd name="connsiteY56" fmla="*/ 3477281 h 5549975"/>
              <a:gd name="connsiteX57" fmla="*/ 4348320 w 4552297"/>
              <a:gd name="connsiteY57" fmla="*/ 3639984 h 5549975"/>
              <a:gd name="connsiteX58" fmla="*/ 4257559 w 4552297"/>
              <a:gd name="connsiteY58" fmla="*/ 5278921 h 5549975"/>
              <a:gd name="connsiteX59" fmla="*/ 4262857 w 4552297"/>
              <a:gd name="connsiteY59" fmla="*/ 5315626 h 5549975"/>
              <a:gd name="connsiteX60" fmla="*/ 4266391 w 4552297"/>
              <a:gd name="connsiteY60" fmla="*/ 5350090 h 5549975"/>
              <a:gd name="connsiteX61" fmla="*/ 4269223 w 4552297"/>
              <a:gd name="connsiteY61" fmla="*/ 5450399 h 5549975"/>
              <a:gd name="connsiteX62" fmla="*/ 4250666 w 4552297"/>
              <a:gd name="connsiteY62" fmla="*/ 5484804 h 5549975"/>
              <a:gd name="connsiteX63" fmla="*/ 4246014 w 4552297"/>
              <a:gd name="connsiteY63" fmla="*/ 5487504 h 5549975"/>
              <a:gd name="connsiteX64" fmla="*/ 4242557 w 4552297"/>
              <a:gd name="connsiteY64" fmla="*/ 5549951 h 5549975"/>
              <a:gd name="connsiteX65" fmla="*/ 11873 w 4552297"/>
              <a:gd name="connsiteY65" fmla="*/ 5314089 h 5549975"/>
              <a:gd name="connsiteX66" fmla="*/ 15679 w 4552297"/>
              <a:gd name="connsiteY66" fmla="*/ 5243704 h 5549975"/>
              <a:gd name="connsiteX67" fmla="*/ 3174 w 4552297"/>
              <a:gd name="connsiteY67" fmla="*/ 5239903 h 5549975"/>
              <a:gd name="connsiteX68" fmla="*/ 7394 w 4552297"/>
              <a:gd name="connsiteY68" fmla="*/ 5233298 h 5549975"/>
              <a:gd name="connsiteX69" fmla="*/ 7663 w 4552297"/>
              <a:gd name="connsiteY69" fmla="*/ 5230552 h 5549975"/>
              <a:gd name="connsiteX70" fmla="*/ 7933 w 4552297"/>
              <a:gd name="connsiteY70" fmla="*/ 5227804 h 5549975"/>
              <a:gd name="connsiteX71" fmla="*/ 8470 w 4552297"/>
              <a:gd name="connsiteY71" fmla="*/ 5222308 h 5549975"/>
              <a:gd name="connsiteX72" fmla="*/ 8155 w 4552297"/>
              <a:gd name="connsiteY72" fmla="*/ 5216405 h 5549975"/>
              <a:gd name="connsiteX73" fmla="*/ 7571 w 4552297"/>
              <a:gd name="connsiteY73" fmla="*/ 5213249 h 5549975"/>
              <a:gd name="connsiteX74" fmla="*/ 7840 w 4552297"/>
              <a:gd name="connsiteY74" fmla="*/ 5210500 h 5549975"/>
              <a:gd name="connsiteX75" fmla="*/ 7524 w 4552297"/>
              <a:gd name="connsiteY75" fmla="*/ 5204597 h 5549975"/>
              <a:gd name="connsiteX76" fmla="*/ 6941 w 4552297"/>
              <a:gd name="connsiteY76" fmla="*/ 5201441 h 5549975"/>
              <a:gd name="connsiteX77" fmla="*/ 6311 w 4552297"/>
              <a:gd name="connsiteY77" fmla="*/ 5189632 h 5549975"/>
              <a:gd name="connsiteX78" fmla="*/ 5727 w 4552297"/>
              <a:gd name="connsiteY78" fmla="*/ 5186477 h 5549975"/>
              <a:gd name="connsiteX79" fmla="*/ 5995 w 4552297"/>
              <a:gd name="connsiteY79" fmla="*/ 5183728 h 5549975"/>
              <a:gd name="connsiteX80" fmla="*/ 4560 w 4552297"/>
              <a:gd name="connsiteY80" fmla="*/ 5180163 h 5549975"/>
              <a:gd name="connsiteX81" fmla="*/ 21055 w 4552297"/>
              <a:gd name="connsiteY81" fmla="*/ 5144275 h 5549975"/>
              <a:gd name="connsiteX82" fmla="*/ 42491 w 4552297"/>
              <a:gd name="connsiteY82" fmla="*/ 4747825 h 5549975"/>
              <a:gd name="connsiteX83" fmla="*/ 0 w 4552297"/>
              <a:gd name="connsiteY83" fmla="*/ 3811601 h 5549975"/>
              <a:gd name="connsiteX84" fmla="*/ 302276 w 4552297"/>
              <a:gd name="connsiteY84" fmla="*/ 0 h 5549975"/>
              <a:gd name="connsiteX0" fmla="*/ 299102 w 4549123"/>
              <a:gd name="connsiteY0" fmla="*/ 0 h 5549975"/>
              <a:gd name="connsiteX1" fmla="*/ 3301288 w 4549123"/>
              <a:gd name="connsiteY1" fmla="*/ 171842 h 5549975"/>
              <a:gd name="connsiteX2" fmla="*/ 4130099 w 4549123"/>
              <a:gd name="connsiteY2" fmla="*/ 226950 h 5549975"/>
              <a:gd name="connsiteX3" fmla="*/ 4503293 w 4549123"/>
              <a:gd name="connsiteY3" fmla="*/ 247374 h 5549975"/>
              <a:gd name="connsiteX4" fmla="*/ 4531172 w 4549123"/>
              <a:gd name="connsiteY4" fmla="*/ 269179 h 5549975"/>
              <a:gd name="connsiteX5" fmla="*/ 4529398 w 4549123"/>
              <a:gd name="connsiteY5" fmla="*/ 300930 h 5549975"/>
              <a:gd name="connsiteX6" fmla="*/ 4532320 w 4549123"/>
              <a:gd name="connsiteY6" fmla="*/ 302647 h 5549975"/>
              <a:gd name="connsiteX7" fmla="*/ 4548746 w 4549123"/>
              <a:gd name="connsiteY7" fmla="*/ 334222 h 5549975"/>
              <a:gd name="connsiteX8" fmla="*/ 4526485 w 4549123"/>
              <a:gd name="connsiteY8" fmla="*/ 391868 h 5549975"/>
              <a:gd name="connsiteX9" fmla="*/ 4522997 w 4549123"/>
              <a:gd name="connsiteY9" fmla="*/ 415489 h 5549975"/>
              <a:gd name="connsiteX10" fmla="*/ 4517892 w 4549123"/>
              <a:gd name="connsiteY10" fmla="*/ 506828 h 5549975"/>
              <a:gd name="connsiteX11" fmla="*/ 4517242 w 4549123"/>
              <a:gd name="connsiteY11" fmla="*/ 553245 h 5549975"/>
              <a:gd name="connsiteX12" fmla="*/ 4514143 w 4549123"/>
              <a:gd name="connsiteY12" fmla="*/ 581709 h 5549975"/>
              <a:gd name="connsiteX13" fmla="*/ 4513474 w 4549123"/>
              <a:gd name="connsiteY13" fmla="*/ 585890 h 5549975"/>
              <a:gd name="connsiteX14" fmla="*/ 4500537 w 4549123"/>
              <a:gd name="connsiteY14" fmla="*/ 817404 h 5549975"/>
              <a:gd name="connsiteX15" fmla="*/ 4502250 w 4549123"/>
              <a:gd name="connsiteY15" fmla="*/ 822238 h 5549975"/>
              <a:gd name="connsiteX16" fmla="*/ 4500099 w 4549123"/>
              <a:gd name="connsiteY16" fmla="*/ 846069 h 5549975"/>
              <a:gd name="connsiteX17" fmla="*/ 4498499 w 4549123"/>
              <a:gd name="connsiteY17" fmla="*/ 853854 h 5549975"/>
              <a:gd name="connsiteX18" fmla="*/ 4492261 w 4549123"/>
              <a:gd name="connsiteY18" fmla="*/ 965485 h 5549975"/>
              <a:gd name="connsiteX19" fmla="*/ 4494338 w 4549123"/>
              <a:gd name="connsiteY19" fmla="*/ 966385 h 5549975"/>
              <a:gd name="connsiteX20" fmla="*/ 4498457 w 4549123"/>
              <a:gd name="connsiteY20" fmla="*/ 1002567 h 5549975"/>
              <a:gd name="connsiteX21" fmla="*/ 4493659 w 4549123"/>
              <a:gd name="connsiteY21" fmla="*/ 1101094 h 5549975"/>
              <a:gd name="connsiteX22" fmla="*/ 4493554 w 4549123"/>
              <a:gd name="connsiteY22" fmla="*/ 1159389 h 5549975"/>
              <a:gd name="connsiteX23" fmla="*/ 4497857 w 4549123"/>
              <a:gd name="connsiteY23" fmla="*/ 1180505 h 5549975"/>
              <a:gd name="connsiteX24" fmla="*/ 4500947 w 4549123"/>
              <a:gd name="connsiteY24" fmla="*/ 1210687 h 5549975"/>
              <a:gd name="connsiteX25" fmla="*/ 4509764 w 4549123"/>
              <a:gd name="connsiteY25" fmla="*/ 1263157 h 5549975"/>
              <a:gd name="connsiteX26" fmla="*/ 4512041 w 4549123"/>
              <a:gd name="connsiteY26" fmla="*/ 1313374 h 5549975"/>
              <a:gd name="connsiteX27" fmla="*/ 4511161 w 4549123"/>
              <a:gd name="connsiteY27" fmla="*/ 1347004 h 5549975"/>
              <a:gd name="connsiteX28" fmla="*/ 4510698 w 4549123"/>
              <a:gd name="connsiteY28" fmla="*/ 1351864 h 5549975"/>
              <a:gd name="connsiteX29" fmla="*/ 4501579 w 4549123"/>
              <a:gd name="connsiteY29" fmla="*/ 1391762 h 5549975"/>
              <a:gd name="connsiteX30" fmla="*/ 4504843 w 4549123"/>
              <a:gd name="connsiteY30" fmla="*/ 1395707 h 5549975"/>
              <a:gd name="connsiteX31" fmla="*/ 4507685 w 4549123"/>
              <a:gd name="connsiteY31" fmla="*/ 1408524 h 5549975"/>
              <a:gd name="connsiteX32" fmla="*/ 4502944 w 4549123"/>
              <a:gd name="connsiteY32" fmla="*/ 1419109 h 5549975"/>
              <a:gd name="connsiteX33" fmla="*/ 4492760 w 4549123"/>
              <a:gd name="connsiteY33" fmla="*/ 1469337 h 5549975"/>
              <a:gd name="connsiteX34" fmla="*/ 4481863 w 4549123"/>
              <a:gd name="connsiteY34" fmla="*/ 1543038 h 5549975"/>
              <a:gd name="connsiteX35" fmla="*/ 4476982 w 4549123"/>
              <a:gd name="connsiteY35" fmla="*/ 1553997 h 5549975"/>
              <a:gd name="connsiteX36" fmla="*/ 4462554 w 4549123"/>
              <a:gd name="connsiteY36" fmla="*/ 1626071 h 5549975"/>
              <a:gd name="connsiteX37" fmla="*/ 4458839 w 4549123"/>
              <a:gd name="connsiteY37" fmla="*/ 1664103 h 5549975"/>
              <a:gd name="connsiteX38" fmla="*/ 4462499 w 4549123"/>
              <a:gd name="connsiteY38" fmla="*/ 1668558 h 5549975"/>
              <a:gd name="connsiteX39" fmla="*/ 4460849 w 4549123"/>
              <a:gd name="connsiteY39" fmla="*/ 1679756 h 5549975"/>
              <a:gd name="connsiteX40" fmla="*/ 4461261 w 4549123"/>
              <a:gd name="connsiteY40" fmla="*/ 1682815 h 5549975"/>
              <a:gd name="connsiteX41" fmla="*/ 4462772 w 4549123"/>
              <a:gd name="connsiteY41" fmla="*/ 1700268 h 5549975"/>
              <a:gd name="connsiteX42" fmla="*/ 4451302 w 4549123"/>
              <a:gd name="connsiteY42" fmla="*/ 1735163 h 5549975"/>
              <a:gd name="connsiteX43" fmla="*/ 4449242 w 4549123"/>
              <a:gd name="connsiteY43" fmla="*/ 1735289 h 5549975"/>
              <a:gd name="connsiteX44" fmla="*/ 4440744 w 4549123"/>
              <a:gd name="connsiteY44" fmla="*/ 1887374 h 5549975"/>
              <a:gd name="connsiteX45" fmla="*/ 4449435 w 4549123"/>
              <a:gd name="connsiteY45" fmla="*/ 1911536 h 5549975"/>
              <a:gd name="connsiteX46" fmla="*/ 4451713 w 4549123"/>
              <a:gd name="connsiteY46" fmla="*/ 1961755 h 5549975"/>
              <a:gd name="connsiteX47" fmla="*/ 4450832 w 4549123"/>
              <a:gd name="connsiteY47" fmla="*/ 1995384 h 5549975"/>
              <a:gd name="connsiteX48" fmla="*/ 4450370 w 4549123"/>
              <a:gd name="connsiteY48" fmla="*/ 2000244 h 5549975"/>
              <a:gd name="connsiteX49" fmla="*/ 4441250 w 4549123"/>
              <a:gd name="connsiteY49" fmla="*/ 2040142 h 5549975"/>
              <a:gd name="connsiteX50" fmla="*/ 4444515 w 4549123"/>
              <a:gd name="connsiteY50" fmla="*/ 2044087 h 5549975"/>
              <a:gd name="connsiteX51" fmla="*/ 4447356 w 4549123"/>
              <a:gd name="connsiteY51" fmla="*/ 2056904 h 5549975"/>
              <a:gd name="connsiteX52" fmla="*/ 4442615 w 4549123"/>
              <a:gd name="connsiteY52" fmla="*/ 2067489 h 5549975"/>
              <a:gd name="connsiteX53" fmla="*/ 4432431 w 4549123"/>
              <a:gd name="connsiteY53" fmla="*/ 2117719 h 5549975"/>
              <a:gd name="connsiteX54" fmla="*/ 4425100 w 4549123"/>
              <a:gd name="connsiteY54" fmla="*/ 2167300 h 5549975"/>
              <a:gd name="connsiteX55" fmla="*/ 4369017 w 4549123"/>
              <a:gd name="connsiteY55" fmla="*/ 3223633 h 5549975"/>
              <a:gd name="connsiteX56" fmla="*/ 4356231 w 4549123"/>
              <a:gd name="connsiteY56" fmla="*/ 3477281 h 5549975"/>
              <a:gd name="connsiteX57" fmla="*/ 4345146 w 4549123"/>
              <a:gd name="connsiteY57" fmla="*/ 3639984 h 5549975"/>
              <a:gd name="connsiteX58" fmla="*/ 4254385 w 4549123"/>
              <a:gd name="connsiteY58" fmla="*/ 5278921 h 5549975"/>
              <a:gd name="connsiteX59" fmla="*/ 4259683 w 4549123"/>
              <a:gd name="connsiteY59" fmla="*/ 5315626 h 5549975"/>
              <a:gd name="connsiteX60" fmla="*/ 4263217 w 4549123"/>
              <a:gd name="connsiteY60" fmla="*/ 5350090 h 5549975"/>
              <a:gd name="connsiteX61" fmla="*/ 4266049 w 4549123"/>
              <a:gd name="connsiteY61" fmla="*/ 5450399 h 5549975"/>
              <a:gd name="connsiteX62" fmla="*/ 4247492 w 4549123"/>
              <a:gd name="connsiteY62" fmla="*/ 5484804 h 5549975"/>
              <a:gd name="connsiteX63" fmla="*/ 4242840 w 4549123"/>
              <a:gd name="connsiteY63" fmla="*/ 5487504 h 5549975"/>
              <a:gd name="connsiteX64" fmla="*/ 4239383 w 4549123"/>
              <a:gd name="connsiteY64" fmla="*/ 5549951 h 5549975"/>
              <a:gd name="connsiteX65" fmla="*/ 8699 w 4549123"/>
              <a:gd name="connsiteY65" fmla="*/ 5314089 h 5549975"/>
              <a:gd name="connsiteX66" fmla="*/ 12505 w 4549123"/>
              <a:gd name="connsiteY66" fmla="*/ 5243704 h 5549975"/>
              <a:gd name="connsiteX67" fmla="*/ 0 w 4549123"/>
              <a:gd name="connsiteY67" fmla="*/ 5239903 h 5549975"/>
              <a:gd name="connsiteX68" fmla="*/ 4220 w 4549123"/>
              <a:gd name="connsiteY68" fmla="*/ 5233298 h 5549975"/>
              <a:gd name="connsiteX69" fmla="*/ 4489 w 4549123"/>
              <a:gd name="connsiteY69" fmla="*/ 5230552 h 5549975"/>
              <a:gd name="connsiteX70" fmla="*/ 4759 w 4549123"/>
              <a:gd name="connsiteY70" fmla="*/ 5227804 h 5549975"/>
              <a:gd name="connsiteX71" fmla="*/ 5296 w 4549123"/>
              <a:gd name="connsiteY71" fmla="*/ 5222308 h 5549975"/>
              <a:gd name="connsiteX72" fmla="*/ 4981 w 4549123"/>
              <a:gd name="connsiteY72" fmla="*/ 5216405 h 5549975"/>
              <a:gd name="connsiteX73" fmla="*/ 4397 w 4549123"/>
              <a:gd name="connsiteY73" fmla="*/ 5213249 h 5549975"/>
              <a:gd name="connsiteX74" fmla="*/ 4666 w 4549123"/>
              <a:gd name="connsiteY74" fmla="*/ 5210500 h 5549975"/>
              <a:gd name="connsiteX75" fmla="*/ 4350 w 4549123"/>
              <a:gd name="connsiteY75" fmla="*/ 5204597 h 5549975"/>
              <a:gd name="connsiteX76" fmla="*/ 3767 w 4549123"/>
              <a:gd name="connsiteY76" fmla="*/ 5201441 h 5549975"/>
              <a:gd name="connsiteX77" fmla="*/ 3137 w 4549123"/>
              <a:gd name="connsiteY77" fmla="*/ 5189632 h 5549975"/>
              <a:gd name="connsiteX78" fmla="*/ 2553 w 4549123"/>
              <a:gd name="connsiteY78" fmla="*/ 5186477 h 5549975"/>
              <a:gd name="connsiteX79" fmla="*/ 2821 w 4549123"/>
              <a:gd name="connsiteY79" fmla="*/ 5183728 h 5549975"/>
              <a:gd name="connsiteX80" fmla="*/ 1386 w 4549123"/>
              <a:gd name="connsiteY80" fmla="*/ 5180163 h 5549975"/>
              <a:gd name="connsiteX81" fmla="*/ 17881 w 4549123"/>
              <a:gd name="connsiteY81" fmla="*/ 5144275 h 5549975"/>
              <a:gd name="connsiteX82" fmla="*/ 39317 w 4549123"/>
              <a:gd name="connsiteY82" fmla="*/ 4747825 h 5549975"/>
              <a:gd name="connsiteX83" fmla="*/ 218499 w 4549123"/>
              <a:gd name="connsiteY83" fmla="*/ 3822685 h 5549975"/>
              <a:gd name="connsiteX84" fmla="*/ 299102 w 4549123"/>
              <a:gd name="connsiteY84" fmla="*/ 0 h 5549975"/>
              <a:gd name="connsiteX0" fmla="*/ 299102 w 4549123"/>
              <a:gd name="connsiteY0" fmla="*/ 0 h 5549975"/>
              <a:gd name="connsiteX1" fmla="*/ 3301288 w 4549123"/>
              <a:gd name="connsiteY1" fmla="*/ 171842 h 5549975"/>
              <a:gd name="connsiteX2" fmla="*/ 4130099 w 4549123"/>
              <a:gd name="connsiteY2" fmla="*/ 226950 h 5549975"/>
              <a:gd name="connsiteX3" fmla="*/ 4503293 w 4549123"/>
              <a:gd name="connsiteY3" fmla="*/ 247374 h 5549975"/>
              <a:gd name="connsiteX4" fmla="*/ 4531172 w 4549123"/>
              <a:gd name="connsiteY4" fmla="*/ 269179 h 5549975"/>
              <a:gd name="connsiteX5" fmla="*/ 4529398 w 4549123"/>
              <a:gd name="connsiteY5" fmla="*/ 300930 h 5549975"/>
              <a:gd name="connsiteX6" fmla="*/ 4532320 w 4549123"/>
              <a:gd name="connsiteY6" fmla="*/ 302647 h 5549975"/>
              <a:gd name="connsiteX7" fmla="*/ 4548746 w 4549123"/>
              <a:gd name="connsiteY7" fmla="*/ 334222 h 5549975"/>
              <a:gd name="connsiteX8" fmla="*/ 4526485 w 4549123"/>
              <a:gd name="connsiteY8" fmla="*/ 391868 h 5549975"/>
              <a:gd name="connsiteX9" fmla="*/ 4522997 w 4549123"/>
              <a:gd name="connsiteY9" fmla="*/ 415489 h 5549975"/>
              <a:gd name="connsiteX10" fmla="*/ 4517892 w 4549123"/>
              <a:gd name="connsiteY10" fmla="*/ 506828 h 5549975"/>
              <a:gd name="connsiteX11" fmla="*/ 4517242 w 4549123"/>
              <a:gd name="connsiteY11" fmla="*/ 553245 h 5549975"/>
              <a:gd name="connsiteX12" fmla="*/ 4514143 w 4549123"/>
              <a:gd name="connsiteY12" fmla="*/ 581709 h 5549975"/>
              <a:gd name="connsiteX13" fmla="*/ 4513474 w 4549123"/>
              <a:gd name="connsiteY13" fmla="*/ 585890 h 5549975"/>
              <a:gd name="connsiteX14" fmla="*/ 4500537 w 4549123"/>
              <a:gd name="connsiteY14" fmla="*/ 817404 h 5549975"/>
              <a:gd name="connsiteX15" fmla="*/ 4502250 w 4549123"/>
              <a:gd name="connsiteY15" fmla="*/ 822238 h 5549975"/>
              <a:gd name="connsiteX16" fmla="*/ 4500099 w 4549123"/>
              <a:gd name="connsiteY16" fmla="*/ 846069 h 5549975"/>
              <a:gd name="connsiteX17" fmla="*/ 4498499 w 4549123"/>
              <a:gd name="connsiteY17" fmla="*/ 853854 h 5549975"/>
              <a:gd name="connsiteX18" fmla="*/ 4492261 w 4549123"/>
              <a:gd name="connsiteY18" fmla="*/ 965485 h 5549975"/>
              <a:gd name="connsiteX19" fmla="*/ 4494338 w 4549123"/>
              <a:gd name="connsiteY19" fmla="*/ 966385 h 5549975"/>
              <a:gd name="connsiteX20" fmla="*/ 4498457 w 4549123"/>
              <a:gd name="connsiteY20" fmla="*/ 1002567 h 5549975"/>
              <a:gd name="connsiteX21" fmla="*/ 4493659 w 4549123"/>
              <a:gd name="connsiteY21" fmla="*/ 1101094 h 5549975"/>
              <a:gd name="connsiteX22" fmla="*/ 4493554 w 4549123"/>
              <a:gd name="connsiteY22" fmla="*/ 1159389 h 5549975"/>
              <a:gd name="connsiteX23" fmla="*/ 4497857 w 4549123"/>
              <a:gd name="connsiteY23" fmla="*/ 1180505 h 5549975"/>
              <a:gd name="connsiteX24" fmla="*/ 4500947 w 4549123"/>
              <a:gd name="connsiteY24" fmla="*/ 1210687 h 5549975"/>
              <a:gd name="connsiteX25" fmla="*/ 4509764 w 4549123"/>
              <a:gd name="connsiteY25" fmla="*/ 1263157 h 5549975"/>
              <a:gd name="connsiteX26" fmla="*/ 4512041 w 4549123"/>
              <a:gd name="connsiteY26" fmla="*/ 1313374 h 5549975"/>
              <a:gd name="connsiteX27" fmla="*/ 4511161 w 4549123"/>
              <a:gd name="connsiteY27" fmla="*/ 1347004 h 5549975"/>
              <a:gd name="connsiteX28" fmla="*/ 4510698 w 4549123"/>
              <a:gd name="connsiteY28" fmla="*/ 1351864 h 5549975"/>
              <a:gd name="connsiteX29" fmla="*/ 4501579 w 4549123"/>
              <a:gd name="connsiteY29" fmla="*/ 1391762 h 5549975"/>
              <a:gd name="connsiteX30" fmla="*/ 4504843 w 4549123"/>
              <a:gd name="connsiteY30" fmla="*/ 1395707 h 5549975"/>
              <a:gd name="connsiteX31" fmla="*/ 4507685 w 4549123"/>
              <a:gd name="connsiteY31" fmla="*/ 1408524 h 5549975"/>
              <a:gd name="connsiteX32" fmla="*/ 4502944 w 4549123"/>
              <a:gd name="connsiteY32" fmla="*/ 1419109 h 5549975"/>
              <a:gd name="connsiteX33" fmla="*/ 4492760 w 4549123"/>
              <a:gd name="connsiteY33" fmla="*/ 1469337 h 5549975"/>
              <a:gd name="connsiteX34" fmla="*/ 4481863 w 4549123"/>
              <a:gd name="connsiteY34" fmla="*/ 1543038 h 5549975"/>
              <a:gd name="connsiteX35" fmla="*/ 4476982 w 4549123"/>
              <a:gd name="connsiteY35" fmla="*/ 1553997 h 5549975"/>
              <a:gd name="connsiteX36" fmla="*/ 4462554 w 4549123"/>
              <a:gd name="connsiteY36" fmla="*/ 1626071 h 5549975"/>
              <a:gd name="connsiteX37" fmla="*/ 4458839 w 4549123"/>
              <a:gd name="connsiteY37" fmla="*/ 1664103 h 5549975"/>
              <a:gd name="connsiteX38" fmla="*/ 4462499 w 4549123"/>
              <a:gd name="connsiteY38" fmla="*/ 1668558 h 5549975"/>
              <a:gd name="connsiteX39" fmla="*/ 4460849 w 4549123"/>
              <a:gd name="connsiteY39" fmla="*/ 1679756 h 5549975"/>
              <a:gd name="connsiteX40" fmla="*/ 4461261 w 4549123"/>
              <a:gd name="connsiteY40" fmla="*/ 1682815 h 5549975"/>
              <a:gd name="connsiteX41" fmla="*/ 4462772 w 4549123"/>
              <a:gd name="connsiteY41" fmla="*/ 1700268 h 5549975"/>
              <a:gd name="connsiteX42" fmla="*/ 4451302 w 4549123"/>
              <a:gd name="connsiteY42" fmla="*/ 1735163 h 5549975"/>
              <a:gd name="connsiteX43" fmla="*/ 4449242 w 4549123"/>
              <a:gd name="connsiteY43" fmla="*/ 1735289 h 5549975"/>
              <a:gd name="connsiteX44" fmla="*/ 4440744 w 4549123"/>
              <a:gd name="connsiteY44" fmla="*/ 1887374 h 5549975"/>
              <a:gd name="connsiteX45" fmla="*/ 4449435 w 4549123"/>
              <a:gd name="connsiteY45" fmla="*/ 1911536 h 5549975"/>
              <a:gd name="connsiteX46" fmla="*/ 4451713 w 4549123"/>
              <a:gd name="connsiteY46" fmla="*/ 1961755 h 5549975"/>
              <a:gd name="connsiteX47" fmla="*/ 4450832 w 4549123"/>
              <a:gd name="connsiteY47" fmla="*/ 1995384 h 5549975"/>
              <a:gd name="connsiteX48" fmla="*/ 4450370 w 4549123"/>
              <a:gd name="connsiteY48" fmla="*/ 2000244 h 5549975"/>
              <a:gd name="connsiteX49" fmla="*/ 4441250 w 4549123"/>
              <a:gd name="connsiteY49" fmla="*/ 2040142 h 5549975"/>
              <a:gd name="connsiteX50" fmla="*/ 4444515 w 4549123"/>
              <a:gd name="connsiteY50" fmla="*/ 2044087 h 5549975"/>
              <a:gd name="connsiteX51" fmla="*/ 4447356 w 4549123"/>
              <a:gd name="connsiteY51" fmla="*/ 2056904 h 5549975"/>
              <a:gd name="connsiteX52" fmla="*/ 4442615 w 4549123"/>
              <a:gd name="connsiteY52" fmla="*/ 2067489 h 5549975"/>
              <a:gd name="connsiteX53" fmla="*/ 4432431 w 4549123"/>
              <a:gd name="connsiteY53" fmla="*/ 2117719 h 5549975"/>
              <a:gd name="connsiteX54" fmla="*/ 4425100 w 4549123"/>
              <a:gd name="connsiteY54" fmla="*/ 2167300 h 5549975"/>
              <a:gd name="connsiteX55" fmla="*/ 4369017 w 4549123"/>
              <a:gd name="connsiteY55" fmla="*/ 3223633 h 5549975"/>
              <a:gd name="connsiteX56" fmla="*/ 4356231 w 4549123"/>
              <a:gd name="connsiteY56" fmla="*/ 3477281 h 5549975"/>
              <a:gd name="connsiteX57" fmla="*/ 4345146 w 4549123"/>
              <a:gd name="connsiteY57" fmla="*/ 3639984 h 5549975"/>
              <a:gd name="connsiteX58" fmla="*/ 4254385 w 4549123"/>
              <a:gd name="connsiteY58" fmla="*/ 5278921 h 5549975"/>
              <a:gd name="connsiteX59" fmla="*/ 4259683 w 4549123"/>
              <a:gd name="connsiteY59" fmla="*/ 5315626 h 5549975"/>
              <a:gd name="connsiteX60" fmla="*/ 4263217 w 4549123"/>
              <a:gd name="connsiteY60" fmla="*/ 5350090 h 5549975"/>
              <a:gd name="connsiteX61" fmla="*/ 4266049 w 4549123"/>
              <a:gd name="connsiteY61" fmla="*/ 5450399 h 5549975"/>
              <a:gd name="connsiteX62" fmla="*/ 4247492 w 4549123"/>
              <a:gd name="connsiteY62" fmla="*/ 5484804 h 5549975"/>
              <a:gd name="connsiteX63" fmla="*/ 4242840 w 4549123"/>
              <a:gd name="connsiteY63" fmla="*/ 5487504 h 5549975"/>
              <a:gd name="connsiteX64" fmla="*/ 4239383 w 4549123"/>
              <a:gd name="connsiteY64" fmla="*/ 5549951 h 5549975"/>
              <a:gd name="connsiteX65" fmla="*/ 8699 w 4549123"/>
              <a:gd name="connsiteY65" fmla="*/ 5314089 h 5549975"/>
              <a:gd name="connsiteX66" fmla="*/ 12505 w 4549123"/>
              <a:gd name="connsiteY66" fmla="*/ 5243704 h 5549975"/>
              <a:gd name="connsiteX67" fmla="*/ 0 w 4549123"/>
              <a:gd name="connsiteY67" fmla="*/ 5239903 h 5549975"/>
              <a:gd name="connsiteX68" fmla="*/ 4220 w 4549123"/>
              <a:gd name="connsiteY68" fmla="*/ 5233298 h 5549975"/>
              <a:gd name="connsiteX69" fmla="*/ 4489 w 4549123"/>
              <a:gd name="connsiteY69" fmla="*/ 5230552 h 5549975"/>
              <a:gd name="connsiteX70" fmla="*/ 4759 w 4549123"/>
              <a:gd name="connsiteY70" fmla="*/ 5227804 h 5549975"/>
              <a:gd name="connsiteX71" fmla="*/ 5296 w 4549123"/>
              <a:gd name="connsiteY71" fmla="*/ 5222308 h 5549975"/>
              <a:gd name="connsiteX72" fmla="*/ 4981 w 4549123"/>
              <a:gd name="connsiteY72" fmla="*/ 5216405 h 5549975"/>
              <a:gd name="connsiteX73" fmla="*/ 4397 w 4549123"/>
              <a:gd name="connsiteY73" fmla="*/ 5213249 h 5549975"/>
              <a:gd name="connsiteX74" fmla="*/ 4666 w 4549123"/>
              <a:gd name="connsiteY74" fmla="*/ 5210500 h 5549975"/>
              <a:gd name="connsiteX75" fmla="*/ 4350 w 4549123"/>
              <a:gd name="connsiteY75" fmla="*/ 5204597 h 5549975"/>
              <a:gd name="connsiteX76" fmla="*/ 3767 w 4549123"/>
              <a:gd name="connsiteY76" fmla="*/ 5201441 h 5549975"/>
              <a:gd name="connsiteX77" fmla="*/ 3137 w 4549123"/>
              <a:gd name="connsiteY77" fmla="*/ 5189632 h 5549975"/>
              <a:gd name="connsiteX78" fmla="*/ 2553 w 4549123"/>
              <a:gd name="connsiteY78" fmla="*/ 5186477 h 5549975"/>
              <a:gd name="connsiteX79" fmla="*/ 2821 w 4549123"/>
              <a:gd name="connsiteY79" fmla="*/ 5183728 h 5549975"/>
              <a:gd name="connsiteX80" fmla="*/ 1386 w 4549123"/>
              <a:gd name="connsiteY80" fmla="*/ 5180163 h 5549975"/>
              <a:gd name="connsiteX81" fmla="*/ 17881 w 4549123"/>
              <a:gd name="connsiteY81" fmla="*/ 5144275 h 5549975"/>
              <a:gd name="connsiteX82" fmla="*/ 39317 w 4549123"/>
              <a:gd name="connsiteY82" fmla="*/ 4747825 h 5549975"/>
              <a:gd name="connsiteX83" fmla="*/ 74412 w 4549123"/>
              <a:gd name="connsiteY83" fmla="*/ 3839310 h 5549975"/>
              <a:gd name="connsiteX84" fmla="*/ 299102 w 4549123"/>
              <a:gd name="connsiteY84" fmla="*/ 0 h 5549975"/>
              <a:gd name="connsiteX0" fmla="*/ 299102 w 4549123"/>
              <a:gd name="connsiteY0" fmla="*/ 0 h 5549975"/>
              <a:gd name="connsiteX1" fmla="*/ 3301288 w 4549123"/>
              <a:gd name="connsiteY1" fmla="*/ 171842 h 5549975"/>
              <a:gd name="connsiteX2" fmla="*/ 4130099 w 4549123"/>
              <a:gd name="connsiteY2" fmla="*/ 226950 h 5549975"/>
              <a:gd name="connsiteX3" fmla="*/ 4503293 w 4549123"/>
              <a:gd name="connsiteY3" fmla="*/ 247374 h 5549975"/>
              <a:gd name="connsiteX4" fmla="*/ 4531172 w 4549123"/>
              <a:gd name="connsiteY4" fmla="*/ 269179 h 5549975"/>
              <a:gd name="connsiteX5" fmla="*/ 4529398 w 4549123"/>
              <a:gd name="connsiteY5" fmla="*/ 300930 h 5549975"/>
              <a:gd name="connsiteX6" fmla="*/ 4532320 w 4549123"/>
              <a:gd name="connsiteY6" fmla="*/ 302647 h 5549975"/>
              <a:gd name="connsiteX7" fmla="*/ 4548746 w 4549123"/>
              <a:gd name="connsiteY7" fmla="*/ 334222 h 5549975"/>
              <a:gd name="connsiteX8" fmla="*/ 4526485 w 4549123"/>
              <a:gd name="connsiteY8" fmla="*/ 391868 h 5549975"/>
              <a:gd name="connsiteX9" fmla="*/ 4522997 w 4549123"/>
              <a:gd name="connsiteY9" fmla="*/ 415489 h 5549975"/>
              <a:gd name="connsiteX10" fmla="*/ 4517892 w 4549123"/>
              <a:gd name="connsiteY10" fmla="*/ 506828 h 5549975"/>
              <a:gd name="connsiteX11" fmla="*/ 4517242 w 4549123"/>
              <a:gd name="connsiteY11" fmla="*/ 553245 h 5549975"/>
              <a:gd name="connsiteX12" fmla="*/ 4514143 w 4549123"/>
              <a:gd name="connsiteY12" fmla="*/ 581709 h 5549975"/>
              <a:gd name="connsiteX13" fmla="*/ 4513474 w 4549123"/>
              <a:gd name="connsiteY13" fmla="*/ 585890 h 5549975"/>
              <a:gd name="connsiteX14" fmla="*/ 4500537 w 4549123"/>
              <a:gd name="connsiteY14" fmla="*/ 817404 h 5549975"/>
              <a:gd name="connsiteX15" fmla="*/ 4502250 w 4549123"/>
              <a:gd name="connsiteY15" fmla="*/ 822238 h 5549975"/>
              <a:gd name="connsiteX16" fmla="*/ 4500099 w 4549123"/>
              <a:gd name="connsiteY16" fmla="*/ 846069 h 5549975"/>
              <a:gd name="connsiteX17" fmla="*/ 4498499 w 4549123"/>
              <a:gd name="connsiteY17" fmla="*/ 853854 h 5549975"/>
              <a:gd name="connsiteX18" fmla="*/ 4492261 w 4549123"/>
              <a:gd name="connsiteY18" fmla="*/ 965485 h 5549975"/>
              <a:gd name="connsiteX19" fmla="*/ 4494338 w 4549123"/>
              <a:gd name="connsiteY19" fmla="*/ 966385 h 5549975"/>
              <a:gd name="connsiteX20" fmla="*/ 4498457 w 4549123"/>
              <a:gd name="connsiteY20" fmla="*/ 1002567 h 5549975"/>
              <a:gd name="connsiteX21" fmla="*/ 4493659 w 4549123"/>
              <a:gd name="connsiteY21" fmla="*/ 1101094 h 5549975"/>
              <a:gd name="connsiteX22" fmla="*/ 4493554 w 4549123"/>
              <a:gd name="connsiteY22" fmla="*/ 1159389 h 5549975"/>
              <a:gd name="connsiteX23" fmla="*/ 4497857 w 4549123"/>
              <a:gd name="connsiteY23" fmla="*/ 1180505 h 5549975"/>
              <a:gd name="connsiteX24" fmla="*/ 4500947 w 4549123"/>
              <a:gd name="connsiteY24" fmla="*/ 1210687 h 5549975"/>
              <a:gd name="connsiteX25" fmla="*/ 4509764 w 4549123"/>
              <a:gd name="connsiteY25" fmla="*/ 1263157 h 5549975"/>
              <a:gd name="connsiteX26" fmla="*/ 4512041 w 4549123"/>
              <a:gd name="connsiteY26" fmla="*/ 1313374 h 5549975"/>
              <a:gd name="connsiteX27" fmla="*/ 4511161 w 4549123"/>
              <a:gd name="connsiteY27" fmla="*/ 1347004 h 5549975"/>
              <a:gd name="connsiteX28" fmla="*/ 4510698 w 4549123"/>
              <a:gd name="connsiteY28" fmla="*/ 1351864 h 5549975"/>
              <a:gd name="connsiteX29" fmla="*/ 4501579 w 4549123"/>
              <a:gd name="connsiteY29" fmla="*/ 1391762 h 5549975"/>
              <a:gd name="connsiteX30" fmla="*/ 4504843 w 4549123"/>
              <a:gd name="connsiteY30" fmla="*/ 1395707 h 5549975"/>
              <a:gd name="connsiteX31" fmla="*/ 4507685 w 4549123"/>
              <a:gd name="connsiteY31" fmla="*/ 1408524 h 5549975"/>
              <a:gd name="connsiteX32" fmla="*/ 4502944 w 4549123"/>
              <a:gd name="connsiteY32" fmla="*/ 1419109 h 5549975"/>
              <a:gd name="connsiteX33" fmla="*/ 4492760 w 4549123"/>
              <a:gd name="connsiteY33" fmla="*/ 1469337 h 5549975"/>
              <a:gd name="connsiteX34" fmla="*/ 4481863 w 4549123"/>
              <a:gd name="connsiteY34" fmla="*/ 1543038 h 5549975"/>
              <a:gd name="connsiteX35" fmla="*/ 4476982 w 4549123"/>
              <a:gd name="connsiteY35" fmla="*/ 1553997 h 5549975"/>
              <a:gd name="connsiteX36" fmla="*/ 4462554 w 4549123"/>
              <a:gd name="connsiteY36" fmla="*/ 1626071 h 5549975"/>
              <a:gd name="connsiteX37" fmla="*/ 4458839 w 4549123"/>
              <a:gd name="connsiteY37" fmla="*/ 1664103 h 5549975"/>
              <a:gd name="connsiteX38" fmla="*/ 4462499 w 4549123"/>
              <a:gd name="connsiteY38" fmla="*/ 1668558 h 5549975"/>
              <a:gd name="connsiteX39" fmla="*/ 4460849 w 4549123"/>
              <a:gd name="connsiteY39" fmla="*/ 1679756 h 5549975"/>
              <a:gd name="connsiteX40" fmla="*/ 4461261 w 4549123"/>
              <a:gd name="connsiteY40" fmla="*/ 1682815 h 5549975"/>
              <a:gd name="connsiteX41" fmla="*/ 4462772 w 4549123"/>
              <a:gd name="connsiteY41" fmla="*/ 1700268 h 5549975"/>
              <a:gd name="connsiteX42" fmla="*/ 4451302 w 4549123"/>
              <a:gd name="connsiteY42" fmla="*/ 1735163 h 5549975"/>
              <a:gd name="connsiteX43" fmla="*/ 4449242 w 4549123"/>
              <a:gd name="connsiteY43" fmla="*/ 1735289 h 5549975"/>
              <a:gd name="connsiteX44" fmla="*/ 4440744 w 4549123"/>
              <a:gd name="connsiteY44" fmla="*/ 1887374 h 5549975"/>
              <a:gd name="connsiteX45" fmla="*/ 4449435 w 4549123"/>
              <a:gd name="connsiteY45" fmla="*/ 1911536 h 5549975"/>
              <a:gd name="connsiteX46" fmla="*/ 4451713 w 4549123"/>
              <a:gd name="connsiteY46" fmla="*/ 1961755 h 5549975"/>
              <a:gd name="connsiteX47" fmla="*/ 4450832 w 4549123"/>
              <a:gd name="connsiteY47" fmla="*/ 1995384 h 5549975"/>
              <a:gd name="connsiteX48" fmla="*/ 4450370 w 4549123"/>
              <a:gd name="connsiteY48" fmla="*/ 2000244 h 5549975"/>
              <a:gd name="connsiteX49" fmla="*/ 4441250 w 4549123"/>
              <a:gd name="connsiteY49" fmla="*/ 2040142 h 5549975"/>
              <a:gd name="connsiteX50" fmla="*/ 4444515 w 4549123"/>
              <a:gd name="connsiteY50" fmla="*/ 2044087 h 5549975"/>
              <a:gd name="connsiteX51" fmla="*/ 4447356 w 4549123"/>
              <a:gd name="connsiteY51" fmla="*/ 2056904 h 5549975"/>
              <a:gd name="connsiteX52" fmla="*/ 4442615 w 4549123"/>
              <a:gd name="connsiteY52" fmla="*/ 2067489 h 5549975"/>
              <a:gd name="connsiteX53" fmla="*/ 4432431 w 4549123"/>
              <a:gd name="connsiteY53" fmla="*/ 2117719 h 5549975"/>
              <a:gd name="connsiteX54" fmla="*/ 4425100 w 4549123"/>
              <a:gd name="connsiteY54" fmla="*/ 2167300 h 5549975"/>
              <a:gd name="connsiteX55" fmla="*/ 4369017 w 4549123"/>
              <a:gd name="connsiteY55" fmla="*/ 3223633 h 5549975"/>
              <a:gd name="connsiteX56" fmla="*/ 4356231 w 4549123"/>
              <a:gd name="connsiteY56" fmla="*/ 3477281 h 5549975"/>
              <a:gd name="connsiteX57" fmla="*/ 4345146 w 4549123"/>
              <a:gd name="connsiteY57" fmla="*/ 3639984 h 5549975"/>
              <a:gd name="connsiteX58" fmla="*/ 4254385 w 4549123"/>
              <a:gd name="connsiteY58" fmla="*/ 5278921 h 5549975"/>
              <a:gd name="connsiteX59" fmla="*/ 4259683 w 4549123"/>
              <a:gd name="connsiteY59" fmla="*/ 5315626 h 5549975"/>
              <a:gd name="connsiteX60" fmla="*/ 4263217 w 4549123"/>
              <a:gd name="connsiteY60" fmla="*/ 5350090 h 5549975"/>
              <a:gd name="connsiteX61" fmla="*/ 4266049 w 4549123"/>
              <a:gd name="connsiteY61" fmla="*/ 5450399 h 5549975"/>
              <a:gd name="connsiteX62" fmla="*/ 4247492 w 4549123"/>
              <a:gd name="connsiteY62" fmla="*/ 5484804 h 5549975"/>
              <a:gd name="connsiteX63" fmla="*/ 4242840 w 4549123"/>
              <a:gd name="connsiteY63" fmla="*/ 5487504 h 5549975"/>
              <a:gd name="connsiteX64" fmla="*/ 4239383 w 4549123"/>
              <a:gd name="connsiteY64" fmla="*/ 5549951 h 5549975"/>
              <a:gd name="connsiteX65" fmla="*/ 8699 w 4549123"/>
              <a:gd name="connsiteY65" fmla="*/ 5314089 h 5549975"/>
              <a:gd name="connsiteX66" fmla="*/ 12505 w 4549123"/>
              <a:gd name="connsiteY66" fmla="*/ 5243704 h 5549975"/>
              <a:gd name="connsiteX67" fmla="*/ 0 w 4549123"/>
              <a:gd name="connsiteY67" fmla="*/ 5239903 h 5549975"/>
              <a:gd name="connsiteX68" fmla="*/ 4220 w 4549123"/>
              <a:gd name="connsiteY68" fmla="*/ 5233298 h 5549975"/>
              <a:gd name="connsiteX69" fmla="*/ 4489 w 4549123"/>
              <a:gd name="connsiteY69" fmla="*/ 5230552 h 5549975"/>
              <a:gd name="connsiteX70" fmla="*/ 4759 w 4549123"/>
              <a:gd name="connsiteY70" fmla="*/ 5227804 h 5549975"/>
              <a:gd name="connsiteX71" fmla="*/ 5296 w 4549123"/>
              <a:gd name="connsiteY71" fmla="*/ 5222308 h 5549975"/>
              <a:gd name="connsiteX72" fmla="*/ 4981 w 4549123"/>
              <a:gd name="connsiteY72" fmla="*/ 5216405 h 5549975"/>
              <a:gd name="connsiteX73" fmla="*/ 4397 w 4549123"/>
              <a:gd name="connsiteY73" fmla="*/ 5213249 h 5549975"/>
              <a:gd name="connsiteX74" fmla="*/ 4666 w 4549123"/>
              <a:gd name="connsiteY74" fmla="*/ 5210500 h 5549975"/>
              <a:gd name="connsiteX75" fmla="*/ 4350 w 4549123"/>
              <a:gd name="connsiteY75" fmla="*/ 5204597 h 5549975"/>
              <a:gd name="connsiteX76" fmla="*/ 3767 w 4549123"/>
              <a:gd name="connsiteY76" fmla="*/ 5201441 h 5549975"/>
              <a:gd name="connsiteX77" fmla="*/ 3137 w 4549123"/>
              <a:gd name="connsiteY77" fmla="*/ 5189632 h 5549975"/>
              <a:gd name="connsiteX78" fmla="*/ 2553 w 4549123"/>
              <a:gd name="connsiteY78" fmla="*/ 5186477 h 5549975"/>
              <a:gd name="connsiteX79" fmla="*/ 2821 w 4549123"/>
              <a:gd name="connsiteY79" fmla="*/ 5183728 h 5549975"/>
              <a:gd name="connsiteX80" fmla="*/ 1386 w 4549123"/>
              <a:gd name="connsiteY80" fmla="*/ 5180163 h 5549975"/>
              <a:gd name="connsiteX81" fmla="*/ 17881 w 4549123"/>
              <a:gd name="connsiteY81" fmla="*/ 5144275 h 5549975"/>
              <a:gd name="connsiteX82" fmla="*/ 74412 w 4549123"/>
              <a:gd name="connsiteY82" fmla="*/ 3839310 h 5549975"/>
              <a:gd name="connsiteX83" fmla="*/ 299102 w 4549123"/>
              <a:gd name="connsiteY83" fmla="*/ 0 h 5549975"/>
              <a:gd name="connsiteX0" fmla="*/ 299102 w 4549123"/>
              <a:gd name="connsiteY0" fmla="*/ 0 h 5549975"/>
              <a:gd name="connsiteX1" fmla="*/ 3301288 w 4549123"/>
              <a:gd name="connsiteY1" fmla="*/ 171842 h 5549975"/>
              <a:gd name="connsiteX2" fmla="*/ 4130099 w 4549123"/>
              <a:gd name="connsiteY2" fmla="*/ 226950 h 5549975"/>
              <a:gd name="connsiteX3" fmla="*/ 4503293 w 4549123"/>
              <a:gd name="connsiteY3" fmla="*/ 247374 h 5549975"/>
              <a:gd name="connsiteX4" fmla="*/ 4531172 w 4549123"/>
              <a:gd name="connsiteY4" fmla="*/ 269179 h 5549975"/>
              <a:gd name="connsiteX5" fmla="*/ 4529398 w 4549123"/>
              <a:gd name="connsiteY5" fmla="*/ 300930 h 5549975"/>
              <a:gd name="connsiteX6" fmla="*/ 4532320 w 4549123"/>
              <a:gd name="connsiteY6" fmla="*/ 302647 h 5549975"/>
              <a:gd name="connsiteX7" fmla="*/ 4548746 w 4549123"/>
              <a:gd name="connsiteY7" fmla="*/ 334222 h 5549975"/>
              <a:gd name="connsiteX8" fmla="*/ 4526485 w 4549123"/>
              <a:gd name="connsiteY8" fmla="*/ 391868 h 5549975"/>
              <a:gd name="connsiteX9" fmla="*/ 4522997 w 4549123"/>
              <a:gd name="connsiteY9" fmla="*/ 415489 h 5549975"/>
              <a:gd name="connsiteX10" fmla="*/ 4517892 w 4549123"/>
              <a:gd name="connsiteY10" fmla="*/ 506828 h 5549975"/>
              <a:gd name="connsiteX11" fmla="*/ 4517242 w 4549123"/>
              <a:gd name="connsiteY11" fmla="*/ 553245 h 5549975"/>
              <a:gd name="connsiteX12" fmla="*/ 4514143 w 4549123"/>
              <a:gd name="connsiteY12" fmla="*/ 581709 h 5549975"/>
              <a:gd name="connsiteX13" fmla="*/ 4513474 w 4549123"/>
              <a:gd name="connsiteY13" fmla="*/ 585890 h 5549975"/>
              <a:gd name="connsiteX14" fmla="*/ 4500537 w 4549123"/>
              <a:gd name="connsiteY14" fmla="*/ 817404 h 5549975"/>
              <a:gd name="connsiteX15" fmla="*/ 4502250 w 4549123"/>
              <a:gd name="connsiteY15" fmla="*/ 822238 h 5549975"/>
              <a:gd name="connsiteX16" fmla="*/ 4500099 w 4549123"/>
              <a:gd name="connsiteY16" fmla="*/ 846069 h 5549975"/>
              <a:gd name="connsiteX17" fmla="*/ 4498499 w 4549123"/>
              <a:gd name="connsiteY17" fmla="*/ 853854 h 5549975"/>
              <a:gd name="connsiteX18" fmla="*/ 4492261 w 4549123"/>
              <a:gd name="connsiteY18" fmla="*/ 965485 h 5549975"/>
              <a:gd name="connsiteX19" fmla="*/ 4494338 w 4549123"/>
              <a:gd name="connsiteY19" fmla="*/ 966385 h 5549975"/>
              <a:gd name="connsiteX20" fmla="*/ 4498457 w 4549123"/>
              <a:gd name="connsiteY20" fmla="*/ 1002567 h 5549975"/>
              <a:gd name="connsiteX21" fmla="*/ 4493659 w 4549123"/>
              <a:gd name="connsiteY21" fmla="*/ 1101094 h 5549975"/>
              <a:gd name="connsiteX22" fmla="*/ 4493554 w 4549123"/>
              <a:gd name="connsiteY22" fmla="*/ 1159389 h 5549975"/>
              <a:gd name="connsiteX23" fmla="*/ 4497857 w 4549123"/>
              <a:gd name="connsiteY23" fmla="*/ 1180505 h 5549975"/>
              <a:gd name="connsiteX24" fmla="*/ 4500947 w 4549123"/>
              <a:gd name="connsiteY24" fmla="*/ 1210687 h 5549975"/>
              <a:gd name="connsiteX25" fmla="*/ 4509764 w 4549123"/>
              <a:gd name="connsiteY25" fmla="*/ 1263157 h 5549975"/>
              <a:gd name="connsiteX26" fmla="*/ 4512041 w 4549123"/>
              <a:gd name="connsiteY26" fmla="*/ 1313374 h 5549975"/>
              <a:gd name="connsiteX27" fmla="*/ 4511161 w 4549123"/>
              <a:gd name="connsiteY27" fmla="*/ 1347004 h 5549975"/>
              <a:gd name="connsiteX28" fmla="*/ 4510698 w 4549123"/>
              <a:gd name="connsiteY28" fmla="*/ 1351864 h 5549975"/>
              <a:gd name="connsiteX29" fmla="*/ 4501579 w 4549123"/>
              <a:gd name="connsiteY29" fmla="*/ 1391762 h 5549975"/>
              <a:gd name="connsiteX30" fmla="*/ 4504843 w 4549123"/>
              <a:gd name="connsiteY30" fmla="*/ 1395707 h 5549975"/>
              <a:gd name="connsiteX31" fmla="*/ 4507685 w 4549123"/>
              <a:gd name="connsiteY31" fmla="*/ 1408524 h 5549975"/>
              <a:gd name="connsiteX32" fmla="*/ 4502944 w 4549123"/>
              <a:gd name="connsiteY32" fmla="*/ 1419109 h 5549975"/>
              <a:gd name="connsiteX33" fmla="*/ 4492760 w 4549123"/>
              <a:gd name="connsiteY33" fmla="*/ 1469337 h 5549975"/>
              <a:gd name="connsiteX34" fmla="*/ 4481863 w 4549123"/>
              <a:gd name="connsiteY34" fmla="*/ 1543038 h 5549975"/>
              <a:gd name="connsiteX35" fmla="*/ 4476982 w 4549123"/>
              <a:gd name="connsiteY35" fmla="*/ 1553997 h 5549975"/>
              <a:gd name="connsiteX36" fmla="*/ 4462554 w 4549123"/>
              <a:gd name="connsiteY36" fmla="*/ 1626071 h 5549975"/>
              <a:gd name="connsiteX37" fmla="*/ 4458839 w 4549123"/>
              <a:gd name="connsiteY37" fmla="*/ 1664103 h 5549975"/>
              <a:gd name="connsiteX38" fmla="*/ 4462499 w 4549123"/>
              <a:gd name="connsiteY38" fmla="*/ 1668558 h 5549975"/>
              <a:gd name="connsiteX39" fmla="*/ 4460849 w 4549123"/>
              <a:gd name="connsiteY39" fmla="*/ 1679756 h 5549975"/>
              <a:gd name="connsiteX40" fmla="*/ 4461261 w 4549123"/>
              <a:gd name="connsiteY40" fmla="*/ 1682815 h 5549975"/>
              <a:gd name="connsiteX41" fmla="*/ 4462772 w 4549123"/>
              <a:gd name="connsiteY41" fmla="*/ 1700268 h 5549975"/>
              <a:gd name="connsiteX42" fmla="*/ 4451302 w 4549123"/>
              <a:gd name="connsiteY42" fmla="*/ 1735163 h 5549975"/>
              <a:gd name="connsiteX43" fmla="*/ 4449242 w 4549123"/>
              <a:gd name="connsiteY43" fmla="*/ 1735289 h 5549975"/>
              <a:gd name="connsiteX44" fmla="*/ 4440744 w 4549123"/>
              <a:gd name="connsiteY44" fmla="*/ 1887374 h 5549975"/>
              <a:gd name="connsiteX45" fmla="*/ 4449435 w 4549123"/>
              <a:gd name="connsiteY45" fmla="*/ 1911536 h 5549975"/>
              <a:gd name="connsiteX46" fmla="*/ 4451713 w 4549123"/>
              <a:gd name="connsiteY46" fmla="*/ 1961755 h 5549975"/>
              <a:gd name="connsiteX47" fmla="*/ 4450832 w 4549123"/>
              <a:gd name="connsiteY47" fmla="*/ 1995384 h 5549975"/>
              <a:gd name="connsiteX48" fmla="*/ 4450370 w 4549123"/>
              <a:gd name="connsiteY48" fmla="*/ 2000244 h 5549975"/>
              <a:gd name="connsiteX49" fmla="*/ 4441250 w 4549123"/>
              <a:gd name="connsiteY49" fmla="*/ 2040142 h 5549975"/>
              <a:gd name="connsiteX50" fmla="*/ 4444515 w 4549123"/>
              <a:gd name="connsiteY50" fmla="*/ 2044087 h 5549975"/>
              <a:gd name="connsiteX51" fmla="*/ 4447356 w 4549123"/>
              <a:gd name="connsiteY51" fmla="*/ 2056904 h 5549975"/>
              <a:gd name="connsiteX52" fmla="*/ 4442615 w 4549123"/>
              <a:gd name="connsiteY52" fmla="*/ 2067489 h 5549975"/>
              <a:gd name="connsiteX53" fmla="*/ 4432431 w 4549123"/>
              <a:gd name="connsiteY53" fmla="*/ 2117719 h 5549975"/>
              <a:gd name="connsiteX54" fmla="*/ 4425100 w 4549123"/>
              <a:gd name="connsiteY54" fmla="*/ 2167300 h 5549975"/>
              <a:gd name="connsiteX55" fmla="*/ 4369017 w 4549123"/>
              <a:gd name="connsiteY55" fmla="*/ 3223633 h 5549975"/>
              <a:gd name="connsiteX56" fmla="*/ 4356231 w 4549123"/>
              <a:gd name="connsiteY56" fmla="*/ 3477281 h 5549975"/>
              <a:gd name="connsiteX57" fmla="*/ 4345146 w 4549123"/>
              <a:gd name="connsiteY57" fmla="*/ 3639984 h 5549975"/>
              <a:gd name="connsiteX58" fmla="*/ 4254385 w 4549123"/>
              <a:gd name="connsiteY58" fmla="*/ 5278921 h 5549975"/>
              <a:gd name="connsiteX59" fmla="*/ 4259683 w 4549123"/>
              <a:gd name="connsiteY59" fmla="*/ 5315626 h 5549975"/>
              <a:gd name="connsiteX60" fmla="*/ 4263217 w 4549123"/>
              <a:gd name="connsiteY60" fmla="*/ 5350090 h 5549975"/>
              <a:gd name="connsiteX61" fmla="*/ 4266049 w 4549123"/>
              <a:gd name="connsiteY61" fmla="*/ 5450399 h 5549975"/>
              <a:gd name="connsiteX62" fmla="*/ 4247492 w 4549123"/>
              <a:gd name="connsiteY62" fmla="*/ 5484804 h 5549975"/>
              <a:gd name="connsiteX63" fmla="*/ 4242840 w 4549123"/>
              <a:gd name="connsiteY63" fmla="*/ 5487504 h 5549975"/>
              <a:gd name="connsiteX64" fmla="*/ 4239383 w 4549123"/>
              <a:gd name="connsiteY64" fmla="*/ 5549951 h 5549975"/>
              <a:gd name="connsiteX65" fmla="*/ 8699 w 4549123"/>
              <a:gd name="connsiteY65" fmla="*/ 5314089 h 5549975"/>
              <a:gd name="connsiteX66" fmla="*/ 12505 w 4549123"/>
              <a:gd name="connsiteY66" fmla="*/ 5243704 h 5549975"/>
              <a:gd name="connsiteX67" fmla="*/ 0 w 4549123"/>
              <a:gd name="connsiteY67" fmla="*/ 5239903 h 5549975"/>
              <a:gd name="connsiteX68" fmla="*/ 4220 w 4549123"/>
              <a:gd name="connsiteY68" fmla="*/ 5233298 h 5549975"/>
              <a:gd name="connsiteX69" fmla="*/ 4489 w 4549123"/>
              <a:gd name="connsiteY69" fmla="*/ 5230552 h 5549975"/>
              <a:gd name="connsiteX70" fmla="*/ 4759 w 4549123"/>
              <a:gd name="connsiteY70" fmla="*/ 5227804 h 5549975"/>
              <a:gd name="connsiteX71" fmla="*/ 5296 w 4549123"/>
              <a:gd name="connsiteY71" fmla="*/ 5222308 h 5549975"/>
              <a:gd name="connsiteX72" fmla="*/ 4981 w 4549123"/>
              <a:gd name="connsiteY72" fmla="*/ 5216405 h 5549975"/>
              <a:gd name="connsiteX73" fmla="*/ 4397 w 4549123"/>
              <a:gd name="connsiteY73" fmla="*/ 5213249 h 5549975"/>
              <a:gd name="connsiteX74" fmla="*/ 4666 w 4549123"/>
              <a:gd name="connsiteY74" fmla="*/ 5210500 h 5549975"/>
              <a:gd name="connsiteX75" fmla="*/ 4350 w 4549123"/>
              <a:gd name="connsiteY75" fmla="*/ 5204597 h 5549975"/>
              <a:gd name="connsiteX76" fmla="*/ 3767 w 4549123"/>
              <a:gd name="connsiteY76" fmla="*/ 5201441 h 5549975"/>
              <a:gd name="connsiteX77" fmla="*/ 3137 w 4549123"/>
              <a:gd name="connsiteY77" fmla="*/ 5189632 h 5549975"/>
              <a:gd name="connsiteX78" fmla="*/ 2553 w 4549123"/>
              <a:gd name="connsiteY78" fmla="*/ 5186477 h 5549975"/>
              <a:gd name="connsiteX79" fmla="*/ 2821 w 4549123"/>
              <a:gd name="connsiteY79" fmla="*/ 5183728 h 5549975"/>
              <a:gd name="connsiteX80" fmla="*/ 1386 w 4549123"/>
              <a:gd name="connsiteY80" fmla="*/ 5180163 h 5549975"/>
              <a:gd name="connsiteX81" fmla="*/ 6798 w 4549123"/>
              <a:gd name="connsiteY81" fmla="*/ 5116566 h 5549975"/>
              <a:gd name="connsiteX82" fmla="*/ 74412 w 4549123"/>
              <a:gd name="connsiteY82" fmla="*/ 3839310 h 5549975"/>
              <a:gd name="connsiteX83" fmla="*/ 299102 w 4549123"/>
              <a:gd name="connsiteY83" fmla="*/ 0 h 5549975"/>
              <a:gd name="connsiteX0" fmla="*/ 304427 w 4554448"/>
              <a:gd name="connsiteY0" fmla="*/ 0 h 5549970"/>
              <a:gd name="connsiteX1" fmla="*/ 3306613 w 4554448"/>
              <a:gd name="connsiteY1" fmla="*/ 171842 h 5549970"/>
              <a:gd name="connsiteX2" fmla="*/ 4135424 w 4554448"/>
              <a:gd name="connsiteY2" fmla="*/ 226950 h 5549970"/>
              <a:gd name="connsiteX3" fmla="*/ 4508618 w 4554448"/>
              <a:gd name="connsiteY3" fmla="*/ 247374 h 5549970"/>
              <a:gd name="connsiteX4" fmla="*/ 4536497 w 4554448"/>
              <a:gd name="connsiteY4" fmla="*/ 269179 h 5549970"/>
              <a:gd name="connsiteX5" fmla="*/ 4534723 w 4554448"/>
              <a:gd name="connsiteY5" fmla="*/ 300930 h 5549970"/>
              <a:gd name="connsiteX6" fmla="*/ 4537645 w 4554448"/>
              <a:gd name="connsiteY6" fmla="*/ 302647 h 5549970"/>
              <a:gd name="connsiteX7" fmla="*/ 4554071 w 4554448"/>
              <a:gd name="connsiteY7" fmla="*/ 334222 h 5549970"/>
              <a:gd name="connsiteX8" fmla="*/ 4531810 w 4554448"/>
              <a:gd name="connsiteY8" fmla="*/ 391868 h 5549970"/>
              <a:gd name="connsiteX9" fmla="*/ 4528322 w 4554448"/>
              <a:gd name="connsiteY9" fmla="*/ 415489 h 5549970"/>
              <a:gd name="connsiteX10" fmla="*/ 4523217 w 4554448"/>
              <a:gd name="connsiteY10" fmla="*/ 506828 h 5549970"/>
              <a:gd name="connsiteX11" fmla="*/ 4522567 w 4554448"/>
              <a:gd name="connsiteY11" fmla="*/ 553245 h 5549970"/>
              <a:gd name="connsiteX12" fmla="*/ 4519468 w 4554448"/>
              <a:gd name="connsiteY12" fmla="*/ 581709 h 5549970"/>
              <a:gd name="connsiteX13" fmla="*/ 4518799 w 4554448"/>
              <a:gd name="connsiteY13" fmla="*/ 585890 h 5549970"/>
              <a:gd name="connsiteX14" fmla="*/ 4505862 w 4554448"/>
              <a:gd name="connsiteY14" fmla="*/ 817404 h 5549970"/>
              <a:gd name="connsiteX15" fmla="*/ 4507575 w 4554448"/>
              <a:gd name="connsiteY15" fmla="*/ 822238 h 5549970"/>
              <a:gd name="connsiteX16" fmla="*/ 4505424 w 4554448"/>
              <a:gd name="connsiteY16" fmla="*/ 846069 h 5549970"/>
              <a:gd name="connsiteX17" fmla="*/ 4503824 w 4554448"/>
              <a:gd name="connsiteY17" fmla="*/ 853854 h 5549970"/>
              <a:gd name="connsiteX18" fmla="*/ 4497586 w 4554448"/>
              <a:gd name="connsiteY18" fmla="*/ 965485 h 5549970"/>
              <a:gd name="connsiteX19" fmla="*/ 4499663 w 4554448"/>
              <a:gd name="connsiteY19" fmla="*/ 966385 h 5549970"/>
              <a:gd name="connsiteX20" fmla="*/ 4503782 w 4554448"/>
              <a:gd name="connsiteY20" fmla="*/ 1002567 h 5549970"/>
              <a:gd name="connsiteX21" fmla="*/ 4498984 w 4554448"/>
              <a:gd name="connsiteY21" fmla="*/ 1101094 h 5549970"/>
              <a:gd name="connsiteX22" fmla="*/ 4498879 w 4554448"/>
              <a:gd name="connsiteY22" fmla="*/ 1159389 h 5549970"/>
              <a:gd name="connsiteX23" fmla="*/ 4503182 w 4554448"/>
              <a:gd name="connsiteY23" fmla="*/ 1180505 h 5549970"/>
              <a:gd name="connsiteX24" fmla="*/ 4506272 w 4554448"/>
              <a:gd name="connsiteY24" fmla="*/ 1210687 h 5549970"/>
              <a:gd name="connsiteX25" fmla="*/ 4515089 w 4554448"/>
              <a:gd name="connsiteY25" fmla="*/ 1263157 h 5549970"/>
              <a:gd name="connsiteX26" fmla="*/ 4517366 w 4554448"/>
              <a:gd name="connsiteY26" fmla="*/ 1313374 h 5549970"/>
              <a:gd name="connsiteX27" fmla="*/ 4516486 w 4554448"/>
              <a:gd name="connsiteY27" fmla="*/ 1347004 h 5549970"/>
              <a:gd name="connsiteX28" fmla="*/ 4516023 w 4554448"/>
              <a:gd name="connsiteY28" fmla="*/ 1351864 h 5549970"/>
              <a:gd name="connsiteX29" fmla="*/ 4506904 w 4554448"/>
              <a:gd name="connsiteY29" fmla="*/ 1391762 h 5549970"/>
              <a:gd name="connsiteX30" fmla="*/ 4510168 w 4554448"/>
              <a:gd name="connsiteY30" fmla="*/ 1395707 h 5549970"/>
              <a:gd name="connsiteX31" fmla="*/ 4513010 w 4554448"/>
              <a:gd name="connsiteY31" fmla="*/ 1408524 h 5549970"/>
              <a:gd name="connsiteX32" fmla="*/ 4508269 w 4554448"/>
              <a:gd name="connsiteY32" fmla="*/ 1419109 h 5549970"/>
              <a:gd name="connsiteX33" fmla="*/ 4498085 w 4554448"/>
              <a:gd name="connsiteY33" fmla="*/ 1469337 h 5549970"/>
              <a:gd name="connsiteX34" fmla="*/ 4487188 w 4554448"/>
              <a:gd name="connsiteY34" fmla="*/ 1543038 h 5549970"/>
              <a:gd name="connsiteX35" fmla="*/ 4482307 w 4554448"/>
              <a:gd name="connsiteY35" fmla="*/ 1553997 h 5549970"/>
              <a:gd name="connsiteX36" fmla="*/ 4467879 w 4554448"/>
              <a:gd name="connsiteY36" fmla="*/ 1626071 h 5549970"/>
              <a:gd name="connsiteX37" fmla="*/ 4464164 w 4554448"/>
              <a:gd name="connsiteY37" fmla="*/ 1664103 h 5549970"/>
              <a:gd name="connsiteX38" fmla="*/ 4467824 w 4554448"/>
              <a:gd name="connsiteY38" fmla="*/ 1668558 h 5549970"/>
              <a:gd name="connsiteX39" fmla="*/ 4466174 w 4554448"/>
              <a:gd name="connsiteY39" fmla="*/ 1679756 h 5549970"/>
              <a:gd name="connsiteX40" fmla="*/ 4466586 w 4554448"/>
              <a:gd name="connsiteY40" fmla="*/ 1682815 h 5549970"/>
              <a:gd name="connsiteX41" fmla="*/ 4468097 w 4554448"/>
              <a:gd name="connsiteY41" fmla="*/ 1700268 h 5549970"/>
              <a:gd name="connsiteX42" fmla="*/ 4456627 w 4554448"/>
              <a:gd name="connsiteY42" fmla="*/ 1735163 h 5549970"/>
              <a:gd name="connsiteX43" fmla="*/ 4454567 w 4554448"/>
              <a:gd name="connsiteY43" fmla="*/ 1735289 h 5549970"/>
              <a:gd name="connsiteX44" fmla="*/ 4446069 w 4554448"/>
              <a:gd name="connsiteY44" fmla="*/ 1887374 h 5549970"/>
              <a:gd name="connsiteX45" fmla="*/ 4454760 w 4554448"/>
              <a:gd name="connsiteY45" fmla="*/ 1911536 h 5549970"/>
              <a:gd name="connsiteX46" fmla="*/ 4457038 w 4554448"/>
              <a:gd name="connsiteY46" fmla="*/ 1961755 h 5549970"/>
              <a:gd name="connsiteX47" fmla="*/ 4456157 w 4554448"/>
              <a:gd name="connsiteY47" fmla="*/ 1995384 h 5549970"/>
              <a:gd name="connsiteX48" fmla="*/ 4455695 w 4554448"/>
              <a:gd name="connsiteY48" fmla="*/ 2000244 h 5549970"/>
              <a:gd name="connsiteX49" fmla="*/ 4446575 w 4554448"/>
              <a:gd name="connsiteY49" fmla="*/ 2040142 h 5549970"/>
              <a:gd name="connsiteX50" fmla="*/ 4449840 w 4554448"/>
              <a:gd name="connsiteY50" fmla="*/ 2044087 h 5549970"/>
              <a:gd name="connsiteX51" fmla="*/ 4452681 w 4554448"/>
              <a:gd name="connsiteY51" fmla="*/ 2056904 h 5549970"/>
              <a:gd name="connsiteX52" fmla="*/ 4447940 w 4554448"/>
              <a:gd name="connsiteY52" fmla="*/ 2067489 h 5549970"/>
              <a:gd name="connsiteX53" fmla="*/ 4437756 w 4554448"/>
              <a:gd name="connsiteY53" fmla="*/ 2117719 h 5549970"/>
              <a:gd name="connsiteX54" fmla="*/ 4430425 w 4554448"/>
              <a:gd name="connsiteY54" fmla="*/ 2167300 h 5549970"/>
              <a:gd name="connsiteX55" fmla="*/ 4374342 w 4554448"/>
              <a:gd name="connsiteY55" fmla="*/ 3223633 h 5549970"/>
              <a:gd name="connsiteX56" fmla="*/ 4361556 w 4554448"/>
              <a:gd name="connsiteY56" fmla="*/ 3477281 h 5549970"/>
              <a:gd name="connsiteX57" fmla="*/ 4350471 w 4554448"/>
              <a:gd name="connsiteY57" fmla="*/ 3639984 h 5549970"/>
              <a:gd name="connsiteX58" fmla="*/ 4259710 w 4554448"/>
              <a:gd name="connsiteY58" fmla="*/ 5278921 h 5549970"/>
              <a:gd name="connsiteX59" fmla="*/ 4265008 w 4554448"/>
              <a:gd name="connsiteY59" fmla="*/ 5315626 h 5549970"/>
              <a:gd name="connsiteX60" fmla="*/ 4268542 w 4554448"/>
              <a:gd name="connsiteY60" fmla="*/ 5350090 h 5549970"/>
              <a:gd name="connsiteX61" fmla="*/ 4271374 w 4554448"/>
              <a:gd name="connsiteY61" fmla="*/ 5450399 h 5549970"/>
              <a:gd name="connsiteX62" fmla="*/ 4252817 w 4554448"/>
              <a:gd name="connsiteY62" fmla="*/ 5484804 h 5549970"/>
              <a:gd name="connsiteX63" fmla="*/ 4248165 w 4554448"/>
              <a:gd name="connsiteY63" fmla="*/ 5487504 h 5549970"/>
              <a:gd name="connsiteX64" fmla="*/ 4244708 w 4554448"/>
              <a:gd name="connsiteY64" fmla="*/ 5549951 h 5549970"/>
              <a:gd name="connsiteX65" fmla="*/ 0 w 4554448"/>
              <a:gd name="connsiteY65" fmla="*/ 5272016 h 5549970"/>
              <a:gd name="connsiteX66" fmla="*/ 17830 w 4554448"/>
              <a:gd name="connsiteY66" fmla="*/ 5243704 h 5549970"/>
              <a:gd name="connsiteX67" fmla="*/ 5325 w 4554448"/>
              <a:gd name="connsiteY67" fmla="*/ 5239903 h 5549970"/>
              <a:gd name="connsiteX68" fmla="*/ 9545 w 4554448"/>
              <a:gd name="connsiteY68" fmla="*/ 5233298 h 5549970"/>
              <a:gd name="connsiteX69" fmla="*/ 9814 w 4554448"/>
              <a:gd name="connsiteY69" fmla="*/ 5230552 h 5549970"/>
              <a:gd name="connsiteX70" fmla="*/ 10084 w 4554448"/>
              <a:gd name="connsiteY70" fmla="*/ 5227804 h 5549970"/>
              <a:gd name="connsiteX71" fmla="*/ 10621 w 4554448"/>
              <a:gd name="connsiteY71" fmla="*/ 5222308 h 5549970"/>
              <a:gd name="connsiteX72" fmla="*/ 10306 w 4554448"/>
              <a:gd name="connsiteY72" fmla="*/ 5216405 h 5549970"/>
              <a:gd name="connsiteX73" fmla="*/ 9722 w 4554448"/>
              <a:gd name="connsiteY73" fmla="*/ 5213249 h 5549970"/>
              <a:gd name="connsiteX74" fmla="*/ 9991 w 4554448"/>
              <a:gd name="connsiteY74" fmla="*/ 5210500 h 5549970"/>
              <a:gd name="connsiteX75" fmla="*/ 9675 w 4554448"/>
              <a:gd name="connsiteY75" fmla="*/ 5204597 h 5549970"/>
              <a:gd name="connsiteX76" fmla="*/ 9092 w 4554448"/>
              <a:gd name="connsiteY76" fmla="*/ 5201441 h 5549970"/>
              <a:gd name="connsiteX77" fmla="*/ 8462 w 4554448"/>
              <a:gd name="connsiteY77" fmla="*/ 5189632 h 5549970"/>
              <a:gd name="connsiteX78" fmla="*/ 7878 w 4554448"/>
              <a:gd name="connsiteY78" fmla="*/ 5186477 h 5549970"/>
              <a:gd name="connsiteX79" fmla="*/ 8146 w 4554448"/>
              <a:gd name="connsiteY79" fmla="*/ 5183728 h 5549970"/>
              <a:gd name="connsiteX80" fmla="*/ 6711 w 4554448"/>
              <a:gd name="connsiteY80" fmla="*/ 5180163 h 5549970"/>
              <a:gd name="connsiteX81" fmla="*/ 12123 w 4554448"/>
              <a:gd name="connsiteY81" fmla="*/ 5116566 h 5549970"/>
              <a:gd name="connsiteX82" fmla="*/ 79737 w 4554448"/>
              <a:gd name="connsiteY82" fmla="*/ 3839310 h 5549970"/>
              <a:gd name="connsiteX83" fmla="*/ 304427 w 4554448"/>
              <a:gd name="connsiteY83" fmla="*/ 0 h 5549970"/>
              <a:gd name="connsiteX0" fmla="*/ 338086 w 4588107"/>
              <a:gd name="connsiteY0" fmla="*/ 0 h 5549995"/>
              <a:gd name="connsiteX1" fmla="*/ 3340272 w 4588107"/>
              <a:gd name="connsiteY1" fmla="*/ 171842 h 5549995"/>
              <a:gd name="connsiteX2" fmla="*/ 4169083 w 4588107"/>
              <a:gd name="connsiteY2" fmla="*/ 226950 h 5549995"/>
              <a:gd name="connsiteX3" fmla="*/ 4542277 w 4588107"/>
              <a:gd name="connsiteY3" fmla="*/ 247374 h 5549995"/>
              <a:gd name="connsiteX4" fmla="*/ 4570156 w 4588107"/>
              <a:gd name="connsiteY4" fmla="*/ 269179 h 5549995"/>
              <a:gd name="connsiteX5" fmla="*/ 4568382 w 4588107"/>
              <a:gd name="connsiteY5" fmla="*/ 300930 h 5549995"/>
              <a:gd name="connsiteX6" fmla="*/ 4571304 w 4588107"/>
              <a:gd name="connsiteY6" fmla="*/ 302647 h 5549995"/>
              <a:gd name="connsiteX7" fmla="*/ 4587730 w 4588107"/>
              <a:gd name="connsiteY7" fmla="*/ 334222 h 5549995"/>
              <a:gd name="connsiteX8" fmla="*/ 4565469 w 4588107"/>
              <a:gd name="connsiteY8" fmla="*/ 391868 h 5549995"/>
              <a:gd name="connsiteX9" fmla="*/ 4561981 w 4588107"/>
              <a:gd name="connsiteY9" fmla="*/ 415489 h 5549995"/>
              <a:gd name="connsiteX10" fmla="*/ 4556876 w 4588107"/>
              <a:gd name="connsiteY10" fmla="*/ 506828 h 5549995"/>
              <a:gd name="connsiteX11" fmla="*/ 4556226 w 4588107"/>
              <a:gd name="connsiteY11" fmla="*/ 553245 h 5549995"/>
              <a:gd name="connsiteX12" fmla="*/ 4553127 w 4588107"/>
              <a:gd name="connsiteY12" fmla="*/ 581709 h 5549995"/>
              <a:gd name="connsiteX13" fmla="*/ 4552458 w 4588107"/>
              <a:gd name="connsiteY13" fmla="*/ 585890 h 5549995"/>
              <a:gd name="connsiteX14" fmla="*/ 4539521 w 4588107"/>
              <a:gd name="connsiteY14" fmla="*/ 817404 h 5549995"/>
              <a:gd name="connsiteX15" fmla="*/ 4541234 w 4588107"/>
              <a:gd name="connsiteY15" fmla="*/ 822238 h 5549995"/>
              <a:gd name="connsiteX16" fmla="*/ 4539083 w 4588107"/>
              <a:gd name="connsiteY16" fmla="*/ 846069 h 5549995"/>
              <a:gd name="connsiteX17" fmla="*/ 4537483 w 4588107"/>
              <a:gd name="connsiteY17" fmla="*/ 853854 h 5549995"/>
              <a:gd name="connsiteX18" fmla="*/ 4531245 w 4588107"/>
              <a:gd name="connsiteY18" fmla="*/ 965485 h 5549995"/>
              <a:gd name="connsiteX19" fmla="*/ 4533322 w 4588107"/>
              <a:gd name="connsiteY19" fmla="*/ 966385 h 5549995"/>
              <a:gd name="connsiteX20" fmla="*/ 4537441 w 4588107"/>
              <a:gd name="connsiteY20" fmla="*/ 1002567 h 5549995"/>
              <a:gd name="connsiteX21" fmla="*/ 4532643 w 4588107"/>
              <a:gd name="connsiteY21" fmla="*/ 1101094 h 5549995"/>
              <a:gd name="connsiteX22" fmla="*/ 4532538 w 4588107"/>
              <a:gd name="connsiteY22" fmla="*/ 1159389 h 5549995"/>
              <a:gd name="connsiteX23" fmla="*/ 4536841 w 4588107"/>
              <a:gd name="connsiteY23" fmla="*/ 1180505 h 5549995"/>
              <a:gd name="connsiteX24" fmla="*/ 4539931 w 4588107"/>
              <a:gd name="connsiteY24" fmla="*/ 1210687 h 5549995"/>
              <a:gd name="connsiteX25" fmla="*/ 4548748 w 4588107"/>
              <a:gd name="connsiteY25" fmla="*/ 1263157 h 5549995"/>
              <a:gd name="connsiteX26" fmla="*/ 4551025 w 4588107"/>
              <a:gd name="connsiteY26" fmla="*/ 1313374 h 5549995"/>
              <a:gd name="connsiteX27" fmla="*/ 4550145 w 4588107"/>
              <a:gd name="connsiteY27" fmla="*/ 1347004 h 5549995"/>
              <a:gd name="connsiteX28" fmla="*/ 4549682 w 4588107"/>
              <a:gd name="connsiteY28" fmla="*/ 1351864 h 5549995"/>
              <a:gd name="connsiteX29" fmla="*/ 4540563 w 4588107"/>
              <a:gd name="connsiteY29" fmla="*/ 1391762 h 5549995"/>
              <a:gd name="connsiteX30" fmla="*/ 4543827 w 4588107"/>
              <a:gd name="connsiteY30" fmla="*/ 1395707 h 5549995"/>
              <a:gd name="connsiteX31" fmla="*/ 4546669 w 4588107"/>
              <a:gd name="connsiteY31" fmla="*/ 1408524 h 5549995"/>
              <a:gd name="connsiteX32" fmla="*/ 4541928 w 4588107"/>
              <a:gd name="connsiteY32" fmla="*/ 1419109 h 5549995"/>
              <a:gd name="connsiteX33" fmla="*/ 4531744 w 4588107"/>
              <a:gd name="connsiteY33" fmla="*/ 1469337 h 5549995"/>
              <a:gd name="connsiteX34" fmla="*/ 4520847 w 4588107"/>
              <a:gd name="connsiteY34" fmla="*/ 1543038 h 5549995"/>
              <a:gd name="connsiteX35" fmla="*/ 4515966 w 4588107"/>
              <a:gd name="connsiteY35" fmla="*/ 1553997 h 5549995"/>
              <a:gd name="connsiteX36" fmla="*/ 4501538 w 4588107"/>
              <a:gd name="connsiteY36" fmla="*/ 1626071 h 5549995"/>
              <a:gd name="connsiteX37" fmla="*/ 4497823 w 4588107"/>
              <a:gd name="connsiteY37" fmla="*/ 1664103 h 5549995"/>
              <a:gd name="connsiteX38" fmla="*/ 4501483 w 4588107"/>
              <a:gd name="connsiteY38" fmla="*/ 1668558 h 5549995"/>
              <a:gd name="connsiteX39" fmla="*/ 4499833 w 4588107"/>
              <a:gd name="connsiteY39" fmla="*/ 1679756 h 5549995"/>
              <a:gd name="connsiteX40" fmla="*/ 4500245 w 4588107"/>
              <a:gd name="connsiteY40" fmla="*/ 1682815 h 5549995"/>
              <a:gd name="connsiteX41" fmla="*/ 4501756 w 4588107"/>
              <a:gd name="connsiteY41" fmla="*/ 1700268 h 5549995"/>
              <a:gd name="connsiteX42" fmla="*/ 4490286 w 4588107"/>
              <a:gd name="connsiteY42" fmla="*/ 1735163 h 5549995"/>
              <a:gd name="connsiteX43" fmla="*/ 4488226 w 4588107"/>
              <a:gd name="connsiteY43" fmla="*/ 1735289 h 5549995"/>
              <a:gd name="connsiteX44" fmla="*/ 4479728 w 4588107"/>
              <a:gd name="connsiteY44" fmla="*/ 1887374 h 5549995"/>
              <a:gd name="connsiteX45" fmla="*/ 4488419 w 4588107"/>
              <a:gd name="connsiteY45" fmla="*/ 1911536 h 5549995"/>
              <a:gd name="connsiteX46" fmla="*/ 4490697 w 4588107"/>
              <a:gd name="connsiteY46" fmla="*/ 1961755 h 5549995"/>
              <a:gd name="connsiteX47" fmla="*/ 4489816 w 4588107"/>
              <a:gd name="connsiteY47" fmla="*/ 1995384 h 5549995"/>
              <a:gd name="connsiteX48" fmla="*/ 4489354 w 4588107"/>
              <a:gd name="connsiteY48" fmla="*/ 2000244 h 5549995"/>
              <a:gd name="connsiteX49" fmla="*/ 4480234 w 4588107"/>
              <a:gd name="connsiteY49" fmla="*/ 2040142 h 5549995"/>
              <a:gd name="connsiteX50" fmla="*/ 4483499 w 4588107"/>
              <a:gd name="connsiteY50" fmla="*/ 2044087 h 5549995"/>
              <a:gd name="connsiteX51" fmla="*/ 4486340 w 4588107"/>
              <a:gd name="connsiteY51" fmla="*/ 2056904 h 5549995"/>
              <a:gd name="connsiteX52" fmla="*/ 4481599 w 4588107"/>
              <a:gd name="connsiteY52" fmla="*/ 2067489 h 5549995"/>
              <a:gd name="connsiteX53" fmla="*/ 4471415 w 4588107"/>
              <a:gd name="connsiteY53" fmla="*/ 2117719 h 5549995"/>
              <a:gd name="connsiteX54" fmla="*/ 4464084 w 4588107"/>
              <a:gd name="connsiteY54" fmla="*/ 2167300 h 5549995"/>
              <a:gd name="connsiteX55" fmla="*/ 4408001 w 4588107"/>
              <a:gd name="connsiteY55" fmla="*/ 3223633 h 5549995"/>
              <a:gd name="connsiteX56" fmla="*/ 4395215 w 4588107"/>
              <a:gd name="connsiteY56" fmla="*/ 3477281 h 5549995"/>
              <a:gd name="connsiteX57" fmla="*/ 4384130 w 4588107"/>
              <a:gd name="connsiteY57" fmla="*/ 3639984 h 5549995"/>
              <a:gd name="connsiteX58" fmla="*/ 4293369 w 4588107"/>
              <a:gd name="connsiteY58" fmla="*/ 5278921 h 5549995"/>
              <a:gd name="connsiteX59" fmla="*/ 4298667 w 4588107"/>
              <a:gd name="connsiteY59" fmla="*/ 5315626 h 5549995"/>
              <a:gd name="connsiteX60" fmla="*/ 4302201 w 4588107"/>
              <a:gd name="connsiteY60" fmla="*/ 5350090 h 5549995"/>
              <a:gd name="connsiteX61" fmla="*/ 4305033 w 4588107"/>
              <a:gd name="connsiteY61" fmla="*/ 5450399 h 5549995"/>
              <a:gd name="connsiteX62" fmla="*/ 4286476 w 4588107"/>
              <a:gd name="connsiteY62" fmla="*/ 5484804 h 5549995"/>
              <a:gd name="connsiteX63" fmla="*/ 4281824 w 4588107"/>
              <a:gd name="connsiteY63" fmla="*/ 5487504 h 5549995"/>
              <a:gd name="connsiteX64" fmla="*/ 4278367 w 4588107"/>
              <a:gd name="connsiteY64" fmla="*/ 5549951 h 5549995"/>
              <a:gd name="connsiteX65" fmla="*/ 0 w 4588107"/>
              <a:gd name="connsiteY65" fmla="*/ 5387017 h 5549995"/>
              <a:gd name="connsiteX66" fmla="*/ 51489 w 4588107"/>
              <a:gd name="connsiteY66" fmla="*/ 5243704 h 5549995"/>
              <a:gd name="connsiteX67" fmla="*/ 38984 w 4588107"/>
              <a:gd name="connsiteY67" fmla="*/ 5239903 h 5549995"/>
              <a:gd name="connsiteX68" fmla="*/ 43204 w 4588107"/>
              <a:gd name="connsiteY68" fmla="*/ 5233298 h 5549995"/>
              <a:gd name="connsiteX69" fmla="*/ 43473 w 4588107"/>
              <a:gd name="connsiteY69" fmla="*/ 5230552 h 5549995"/>
              <a:gd name="connsiteX70" fmla="*/ 43743 w 4588107"/>
              <a:gd name="connsiteY70" fmla="*/ 5227804 h 5549995"/>
              <a:gd name="connsiteX71" fmla="*/ 44280 w 4588107"/>
              <a:gd name="connsiteY71" fmla="*/ 5222308 h 5549995"/>
              <a:gd name="connsiteX72" fmla="*/ 43965 w 4588107"/>
              <a:gd name="connsiteY72" fmla="*/ 5216405 h 5549995"/>
              <a:gd name="connsiteX73" fmla="*/ 43381 w 4588107"/>
              <a:gd name="connsiteY73" fmla="*/ 5213249 h 5549995"/>
              <a:gd name="connsiteX74" fmla="*/ 43650 w 4588107"/>
              <a:gd name="connsiteY74" fmla="*/ 5210500 h 5549995"/>
              <a:gd name="connsiteX75" fmla="*/ 43334 w 4588107"/>
              <a:gd name="connsiteY75" fmla="*/ 5204597 h 5549995"/>
              <a:gd name="connsiteX76" fmla="*/ 42751 w 4588107"/>
              <a:gd name="connsiteY76" fmla="*/ 5201441 h 5549995"/>
              <a:gd name="connsiteX77" fmla="*/ 42121 w 4588107"/>
              <a:gd name="connsiteY77" fmla="*/ 5189632 h 5549995"/>
              <a:gd name="connsiteX78" fmla="*/ 41537 w 4588107"/>
              <a:gd name="connsiteY78" fmla="*/ 5186477 h 5549995"/>
              <a:gd name="connsiteX79" fmla="*/ 41805 w 4588107"/>
              <a:gd name="connsiteY79" fmla="*/ 5183728 h 5549995"/>
              <a:gd name="connsiteX80" fmla="*/ 40370 w 4588107"/>
              <a:gd name="connsiteY80" fmla="*/ 5180163 h 5549995"/>
              <a:gd name="connsiteX81" fmla="*/ 45782 w 4588107"/>
              <a:gd name="connsiteY81" fmla="*/ 5116566 h 5549995"/>
              <a:gd name="connsiteX82" fmla="*/ 113396 w 4588107"/>
              <a:gd name="connsiteY82" fmla="*/ 3839310 h 5549995"/>
              <a:gd name="connsiteX83" fmla="*/ 338086 w 4588107"/>
              <a:gd name="connsiteY83" fmla="*/ 0 h 5549995"/>
              <a:gd name="connsiteX0" fmla="*/ 299102 w 4549123"/>
              <a:gd name="connsiteY0" fmla="*/ 0 h 5549966"/>
              <a:gd name="connsiteX1" fmla="*/ 3301288 w 4549123"/>
              <a:gd name="connsiteY1" fmla="*/ 171842 h 5549966"/>
              <a:gd name="connsiteX2" fmla="*/ 4130099 w 4549123"/>
              <a:gd name="connsiteY2" fmla="*/ 226950 h 5549966"/>
              <a:gd name="connsiteX3" fmla="*/ 4503293 w 4549123"/>
              <a:gd name="connsiteY3" fmla="*/ 247374 h 5549966"/>
              <a:gd name="connsiteX4" fmla="*/ 4531172 w 4549123"/>
              <a:gd name="connsiteY4" fmla="*/ 269179 h 5549966"/>
              <a:gd name="connsiteX5" fmla="*/ 4529398 w 4549123"/>
              <a:gd name="connsiteY5" fmla="*/ 300930 h 5549966"/>
              <a:gd name="connsiteX6" fmla="*/ 4532320 w 4549123"/>
              <a:gd name="connsiteY6" fmla="*/ 302647 h 5549966"/>
              <a:gd name="connsiteX7" fmla="*/ 4548746 w 4549123"/>
              <a:gd name="connsiteY7" fmla="*/ 334222 h 5549966"/>
              <a:gd name="connsiteX8" fmla="*/ 4526485 w 4549123"/>
              <a:gd name="connsiteY8" fmla="*/ 391868 h 5549966"/>
              <a:gd name="connsiteX9" fmla="*/ 4522997 w 4549123"/>
              <a:gd name="connsiteY9" fmla="*/ 415489 h 5549966"/>
              <a:gd name="connsiteX10" fmla="*/ 4517892 w 4549123"/>
              <a:gd name="connsiteY10" fmla="*/ 506828 h 5549966"/>
              <a:gd name="connsiteX11" fmla="*/ 4517242 w 4549123"/>
              <a:gd name="connsiteY11" fmla="*/ 553245 h 5549966"/>
              <a:gd name="connsiteX12" fmla="*/ 4514143 w 4549123"/>
              <a:gd name="connsiteY12" fmla="*/ 581709 h 5549966"/>
              <a:gd name="connsiteX13" fmla="*/ 4513474 w 4549123"/>
              <a:gd name="connsiteY13" fmla="*/ 585890 h 5549966"/>
              <a:gd name="connsiteX14" fmla="*/ 4500537 w 4549123"/>
              <a:gd name="connsiteY14" fmla="*/ 817404 h 5549966"/>
              <a:gd name="connsiteX15" fmla="*/ 4502250 w 4549123"/>
              <a:gd name="connsiteY15" fmla="*/ 822238 h 5549966"/>
              <a:gd name="connsiteX16" fmla="*/ 4500099 w 4549123"/>
              <a:gd name="connsiteY16" fmla="*/ 846069 h 5549966"/>
              <a:gd name="connsiteX17" fmla="*/ 4498499 w 4549123"/>
              <a:gd name="connsiteY17" fmla="*/ 853854 h 5549966"/>
              <a:gd name="connsiteX18" fmla="*/ 4492261 w 4549123"/>
              <a:gd name="connsiteY18" fmla="*/ 965485 h 5549966"/>
              <a:gd name="connsiteX19" fmla="*/ 4494338 w 4549123"/>
              <a:gd name="connsiteY19" fmla="*/ 966385 h 5549966"/>
              <a:gd name="connsiteX20" fmla="*/ 4498457 w 4549123"/>
              <a:gd name="connsiteY20" fmla="*/ 1002567 h 5549966"/>
              <a:gd name="connsiteX21" fmla="*/ 4493659 w 4549123"/>
              <a:gd name="connsiteY21" fmla="*/ 1101094 h 5549966"/>
              <a:gd name="connsiteX22" fmla="*/ 4493554 w 4549123"/>
              <a:gd name="connsiteY22" fmla="*/ 1159389 h 5549966"/>
              <a:gd name="connsiteX23" fmla="*/ 4497857 w 4549123"/>
              <a:gd name="connsiteY23" fmla="*/ 1180505 h 5549966"/>
              <a:gd name="connsiteX24" fmla="*/ 4500947 w 4549123"/>
              <a:gd name="connsiteY24" fmla="*/ 1210687 h 5549966"/>
              <a:gd name="connsiteX25" fmla="*/ 4509764 w 4549123"/>
              <a:gd name="connsiteY25" fmla="*/ 1263157 h 5549966"/>
              <a:gd name="connsiteX26" fmla="*/ 4512041 w 4549123"/>
              <a:gd name="connsiteY26" fmla="*/ 1313374 h 5549966"/>
              <a:gd name="connsiteX27" fmla="*/ 4511161 w 4549123"/>
              <a:gd name="connsiteY27" fmla="*/ 1347004 h 5549966"/>
              <a:gd name="connsiteX28" fmla="*/ 4510698 w 4549123"/>
              <a:gd name="connsiteY28" fmla="*/ 1351864 h 5549966"/>
              <a:gd name="connsiteX29" fmla="*/ 4501579 w 4549123"/>
              <a:gd name="connsiteY29" fmla="*/ 1391762 h 5549966"/>
              <a:gd name="connsiteX30" fmla="*/ 4504843 w 4549123"/>
              <a:gd name="connsiteY30" fmla="*/ 1395707 h 5549966"/>
              <a:gd name="connsiteX31" fmla="*/ 4507685 w 4549123"/>
              <a:gd name="connsiteY31" fmla="*/ 1408524 h 5549966"/>
              <a:gd name="connsiteX32" fmla="*/ 4502944 w 4549123"/>
              <a:gd name="connsiteY32" fmla="*/ 1419109 h 5549966"/>
              <a:gd name="connsiteX33" fmla="*/ 4492760 w 4549123"/>
              <a:gd name="connsiteY33" fmla="*/ 1469337 h 5549966"/>
              <a:gd name="connsiteX34" fmla="*/ 4481863 w 4549123"/>
              <a:gd name="connsiteY34" fmla="*/ 1543038 h 5549966"/>
              <a:gd name="connsiteX35" fmla="*/ 4476982 w 4549123"/>
              <a:gd name="connsiteY35" fmla="*/ 1553997 h 5549966"/>
              <a:gd name="connsiteX36" fmla="*/ 4462554 w 4549123"/>
              <a:gd name="connsiteY36" fmla="*/ 1626071 h 5549966"/>
              <a:gd name="connsiteX37" fmla="*/ 4458839 w 4549123"/>
              <a:gd name="connsiteY37" fmla="*/ 1664103 h 5549966"/>
              <a:gd name="connsiteX38" fmla="*/ 4462499 w 4549123"/>
              <a:gd name="connsiteY38" fmla="*/ 1668558 h 5549966"/>
              <a:gd name="connsiteX39" fmla="*/ 4460849 w 4549123"/>
              <a:gd name="connsiteY39" fmla="*/ 1679756 h 5549966"/>
              <a:gd name="connsiteX40" fmla="*/ 4461261 w 4549123"/>
              <a:gd name="connsiteY40" fmla="*/ 1682815 h 5549966"/>
              <a:gd name="connsiteX41" fmla="*/ 4462772 w 4549123"/>
              <a:gd name="connsiteY41" fmla="*/ 1700268 h 5549966"/>
              <a:gd name="connsiteX42" fmla="*/ 4451302 w 4549123"/>
              <a:gd name="connsiteY42" fmla="*/ 1735163 h 5549966"/>
              <a:gd name="connsiteX43" fmla="*/ 4449242 w 4549123"/>
              <a:gd name="connsiteY43" fmla="*/ 1735289 h 5549966"/>
              <a:gd name="connsiteX44" fmla="*/ 4440744 w 4549123"/>
              <a:gd name="connsiteY44" fmla="*/ 1887374 h 5549966"/>
              <a:gd name="connsiteX45" fmla="*/ 4449435 w 4549123"/>
              <a:gd name="connsiteY45" fmla="*/ 1911536 h 5549966"/>
              <a:gd name="connsiteX46" fmla="*/ 4451713 w 4549123"/>
              <a:gd name="connsiteY46" fmla="*/ 1961755 h 5549966"/>
              <a:gd name="connsiteX47" fmla="*/ 4450832 w 4549123"/>
              <a:gd name="connsiteY47" fmla="*/ 1995384 h 5549966"/>
              <a:gd name="connsiteX48" fmla="*/ 4450370 w 4549123"/>
              <a:gd name="connsiteY48" fmla="*/ 2000244 h 5549966"/>
              <a:gd name="connsiteX49" fmla="*/ 4441250 w 4549123"/>
              <a:gd name="connsiteY49" fmla="*/ 2040142 h 5549966"/>
              <a:gd name="connsiteX50" fmla="*/ 4444515 w 4549123"/>
              <a:gd name="connsiteY50" fmla="*/ 2044087 h 5549966"/>
              <a:gd name="connsiteX51" fmla="*/ 4447356 w 4549123"/>
              <a:gd name="connsiteY51" fmla="*/ 2056904 h 5549966"/>
              <a:gd name="connsiteX52" fmla="*/ 4442615 w 4549123"/>
              <a:gd name="connsiteY52" fmla="*/ 2067489 h 5549966"/>
              <a:gd name="connsiteX53" fmla="*/ 4432431 w 4549123"/>
              <a:gd name="connsiteY53" fmla="*/ 2117719 h 5549966"/>
              <a:gd name="connsiteX54" fmla="*/ 4425100 w 4549123"/>
              <a:gd name="connsiteY54" fmla="*/ 2167300 h 5549966"/>
              <a:gd name="connsiteX55" fmla="*/ 4369017 w 4549123"/>
              <a:gd name="connsiteY55" fmla="*/ 3223633 h 5549966"/>
              <a:gd name="connsiteX56" fmla="*/ 4356231 w 4549123"/>
              <a:gd name="connsiteY56" fmla="*/ 3477281 h 5549966"/>
              <a:gd name="connsiteX57" fmla="*/ 4345146 w 4549123"/>
              <a:gd name="connsiteY57" fmla="*/ 3639984 h 5549966"/>
              <a:gd name="connsiteX58" fmla="*/ 4254385 w 4549123"/>
              <a:gd name="connsiteY58" fmla="*/ 5278921 h 5549966"/>
              <a:gd name="connsiteX59" fmla="*/ 4259683 w 4549123"/>
              <a:gd name="connsiteY59" fmla="*/ 5315626 h 5549966"/>
              <a:gd name="connsiteX60" fmla="*/ 4263217 w 4549123"/>
              <a:gd name="connsiteY60" fmla="*/ 5350090 h 5549966"/>
              <a:gd name="connsiteX61" fmla="*/ 4266049 w 4549123"/>
              <a:gd name="connsiteY61" fmla="*/ 5450399 h 5549966"/>
              <a:gd name="connsiteX62" fmla="*/ 4247492 w 4549123"/>
              <a:gd name="connsiteY62" fmla="*/ 5484804 h 5549966"/>
              <a:gd name="connsiteX63" fmla="*/ 4242840 w 4549123"/>
              <a:gd name="connsiteY63" fmla="*/ 5487504 h 5549966"/>
              <a:gd name="connsiteX64" fmla="*/ 4239383 w 4549123"/>
              <a:gd name="connsiteY64" fmla="*/ 5549951 h 5549966"/>
              <a:gd name="connsiteX65" fmla="*/ 266751 w 4549123"/>
              <a:gd name="connsiteY65" fmla="*/ 5218723 h 5549966"/>
              <a:gd name="connsiteX66" fmla="*/ 12505 w 4549123"/>
              <a:gd name="connsiteY66" fmla="*/ 5243704 h 5549966"/>
              <a:gd name="connsiteX67" fmla="*/ 0 w 4549123"/>
              <a:gd name="connsiteY67" fmla="*/ 5239903 h 5549966"/>
              <a:gd name="connsiteX68" fmla="*/ 4220 w 4549123"/>
              <a:gd name="connsiteY68" fmla="*/ 5233298 h 5549966"/>
              <a:gd name="connsiteX69" fmla="*/ 4489 w 4549123"/>
              <a:gd name="connsiteY69" fmla="*/ 5230552 h 5549966"/>
              <a:gd name="connsiteX70" fmla="*/ 4759 w 4549123"/>
              <a:gd name="connsiteY70" fmla="*/ 5227804 h 5549966"/>
              <a:gd name="connsiteX71" fmla="*/ 5296 w 4549123"/>
              <a:gd name="connsiteY71" fmla="*/ 5222308 h 5549966"/>
              <a:gd name="connsiteX72" fmla="*/ 4981 w 4549123"/>
              <a:gd name="connsiteY72" fmla="*/ 5216405 h 5549966"/>
              <a:gd name="connsiteX73" fmla="*/ 4397 w 4549123"/>
              <a:gd name="connsiteY73" fmla="*/ 5213249 h 5549966"/>
              <a:gd name="connsiteX74" fmla="*/ 4666 w 4549123"/>
              <a:gd name="connsiteY74" fmla="*/ 5210500 h 5549966"/>
              <a:gd name="connsiteX75" fmla="*/ 4350 w 4549123"/>
              <a:gd name="connsiteY75" fmla="*/ 5204597 h 5549966"/>
              <a:gd name="connsiteX76" fmla="*/ 3767 w 4549123"/>
              <a:gd name="connsiteY76" fmla="*/ 5201441 h 5549966"/>
              <a:gd name="connsiteX77" fmla="*/ 3137 w 4549123"/>
              <a:gd name="connsiteY77" fmla="*/ 5189632 h 5549966"/>
              <a:gd name="connsiteX78" fmla="*/ 2553 w 4549123"/>
              <a:gd name="connsiteY78" fmla="*/ 5186477 h 5549966"/>
              <a:gd name="connsiteX79" fmla="*/ 2821 w 4549123"/>
              <a:gd name="connsiteY79" fmla="*/ 5183728 h 5549966"/>
              <a:gd name="connsiteX80" fmla="*/ 1386 w 4549123"/>
              <a:gd name="connsiteY80" fmla="*/ 5180163 h 5549966"/>
              <a:gd name="connsiteX81" fmla="*/ 6798 w 4549123"/>
              <a:gd name="connsiteY81" fmla="*/ 5116566 h 5549966"/>
              <a:gd name="connsiteX82" fmla="*/ 74412 w 4549123"/>
              <a:gd name="connsiteY82" fmla="*/ 3839310 h 5549966"/>
              <a:gd name="connsiteX83" fmla="*/ 299102 w 4549123"/>
              <a:gd name="connsiteY83" fmla="*/ 0 h 5549966"/>
              <a:gd name="connsiteX0" fmla="*/ 303426 w 4553447"/>
              <a:gd name="connsiteY0" fmla="*/ 0 h 5549966"/>
              <a:gd name="connsiteX1" fmla="*/ 3305612 w 4553447"/>
              <a:gd name="connsiteY1" fmla="*/ 171842 h 5549966"/>
              <a:gd name="connsiteX2" fmla="*/ 4134423 w 4553447"/>
              <a:gd name="connsiteY2" fmla="*/ 226950 h 5549966"/>
              <a:gd name="connsiteX3" fmla="*/ 4507617 w 4553447"/>
              <a:gd name="connsiteY3" fmla="*/ 247374 h 5549966"/>
              <a:gd name="connsiteX4" fmla="*/ 4535496 w 4553447"/>
              <a:gd name="connsiteY4" fmla="*/ 269179 h 5549966"/>
              <a:gd name="connsiteX5" fmla="*/ 4533722 w 4553447"/>
              <a:gd name="connsiteY5" fmla="*/ 300930 h 5549966"/>
              <a:gd name="connsiteX6" fmla="*/ 4536644 w 4553447"/>
              <a:gd name="connsiteY6" fmla="*/ 302647 h 5549966"/>
              <a:gd name="connsiteX7" fmla="*/ 4553070 w 4553447"/>
              <a:gd name="connsiteY7" fmla="*/ 334222 h 5549966"/>
              <a:gd name="connsiteX8" fmla="*/ 4530809 w 4553447"/>
              <a:gd name="connsiteY8" fmla="*/ 391868 h 5549966"/>
              <a:gd name="connsiteX9" fmla="*/ 4527321 w 4553447"/>
              <a:gd name="connsiteY9" fmla="*/ 415489 h 5549966"/>
              <a:gd name="connsiteX10" fmla="*/ 4522216 w 4553447"/>
              <a:gd name="connsiteY10" fmla="*/ 506828 h 5549966"/>
              <a:gd name="connsiteX11" fmla="*/ 4521566 w 4553447"/>
              <a:gd name="connsiteY11" fmla="*/ 553245 h 5549966"/>
              <a:gd name="connsiteX12" fmla="*/ 4518467 w 4553447"/>
              <a:gd name="connsiteY12" fmla="*/ 581709 h 5549966"/>
              <a:gd name="connsiteX13" fmla="*/ 4517798 w 4553447"/>
              <a:gd name="connsiteY13" fmla="*/ 585890 h 5549966"/>
              <a:gd name="connsiteX14" fmla="*/ 4504861 w 4553447"/>
              <a:gd name="connsiteY14" fmla="*/ 817404 h 5549966"/>
              <a:gd name="connsiteX15" fmla="*/ 4506574 w 4553447"/>
              <a:gd name="connsiteY15" fmla="*/ 822238 h 5549966"/>
              <a:gd name="connsiteX16" fmla="*/ 4504423 w 4553447"/>
              <a:gd name="connsiteY16" fmla="*/ 846069 h 5549966"/>
              <a:gd name="connsiteX17" fmla="*/ 4502823 w 4553447"/>
              <a:gd name="connsiteY17" fmla="*/ 853854 h 5549966"/>
              <a:gd name="connsiteX18" fmla="*/ 4496585 w 4553447"/>
              <a:gd name="connsiteY18" fmla="*/ 965485 h 5549966"/>
              <a:gd name="connsiteX19" fmla="*/ 4498662 w 4553447"/>
              <a:gd name="connsiteY19" fmla="*/ 966385 h 5549966"/>
              <a:gd name="connsiteX20" fmla="*/ 4502781 w 4553447"/>
              <a:gd name="connsiteY20" fmla="*/ 1002567 h 5549966"/>
              <a:gd name="connsiteX21" fmla="*/ 4497983 w 4553447"/>
              <a:gd name="connsiteY21" fmla="*/ 1101094 h 5549966"/>
              <a:gd name="connsiteX22" fmla="*/ 4497878 w 4553447"/>
              <a:gd name="connsiteY22" fmla="*/ 1159389 h 5549966"/>
              <a:gd name="connsiteX23" fmla="*/ 4502181 w 4553447"/>
              <a:gd name="connsiteY23" fmla="*/ 1180505 h 5549966"/>
              <a:gd name="connsiteX24" fmla="*/ 4505271 w 4553447"/>
              <a:gd name="connsiteY24" fmla="*/ 1210687 h 5549966"/>
              <a:gd name="connsiteX25" fmla="*/ 4514088 w 4553447"/>
              <a:gd name="connsiteY25" fmla="*/ 1263157 h 5549966"/>
              <a:gd name="connsiteX26" fmla="*/ 4516365 w 4553447"/>
              <a:gd name="connsiteY26" fmla="*/ 1313374 h 5549966"/>
              <a:gd name="connsiteX27" fmla="*/ 4515485 w 4553447"/>
              <a:gd name="connsiteY27" fmla="*/ 1347004 h 5549966"/>
              <a:gd name="connsiteX28" fmla="*/ 4515022 w 4553447"/>
              <a:gd name="connsiteY28" fmla="*/ 1351864 h 5549966"/>
              <a:gd name="connsiteX29" fmla="*/ 4505903 w 4553447"/>
              <a:gd name="connsiteY29" fmla="*/ 1391762 h 5549966"/>
              <a:gd name="connsiteX30" fmla="*/ 4509167 w 4553447"/>
              <a:gd name="connsiteY30" fmla="*/ 1395707 h 5549966"/>
              <a:gd name="connsiteX31" fmla="*/ 4512009 w 4553447"/>
              <a:gd name="connsiteY31" fmla="*/ 1408524 h 5549966"/>
              <a:gd name="connsiteX32" fmla="*/ 4507268 w 4553447"/>
              <a:gd name="connsiteY32" fmla="*/ 1419109 h 5549966"/>
              <a:gd name="connsiteX33" fmla="*/ 4497084 w 4553447"/>
              <a:gd name="connsiteY33" fmla="*/ 1469337 h 5549966"/>
              <a:gd name="connsiteX34" fmla="*/ 4486187 w 4553447"/>
              <a:gd name="connsiteY34" fmla="*/ 1543038 h 5549966"/>
              <a:gd name="connsiteX35" fmla="*/ 4481306 w 4553447"/>
              <a:gd name="connsiteY35" fmla="*/ 1553997 h 5549966"/>
              <a:gd name="connsiteX36" fmla="*/ 4466878 w 4553447"/>
              <a:gd name="connsiteY36" fmla="*/ 1626071 h 5549966"/>
              <a:gd name="connsiteX37" fmla="*/ 4463163 w 4553447"/>
              <a:gd name="connsiteY37" fmla="*/ 1664103 h 5549966"/>
              <a:gd name="connsiteX38" fmla="*/ 4466823 w 4553447"/>
              <a:gd name="connsiteY38" fmla="*/ 1668558 h 5549966"/>
              <a:gd name="connsiteX39" fmla="*/ 4465173 w 4553447"/>
              <a:gd name="connsiteY39" fmla="*/ 1679756 h 5549966"/>
              <a:gd name="connsiteX40" fmla="*/ 4465585 w 4553447"/>
              <a:gd name="connsiteY40" fmla="*/ 1682815 h 5549966"/>
              <a:gd name="connsiteX41" fmla="*/ 4467096 w 4553447"/>
              <a:gd name="connsiteY41" fmla="*/ 1700268 h 5549966"/>
              <a:gd name="connsiteX42" fmla="*/ 4455626 w 4553447"/>
              <a:gd name="connsiteY42" fmla="*/ 1735163 h 5549966"/>
              <a:gd name="connsiteX43" fmla="*/ 4453566 w 4553447"/>
              <a:gd name="connsiteY43" fmla="*/ 1735289 h 5549966"/>
              <a:gd name="connsiteX44" fmla="*/ 4445068 w 4553447"/>
              <a:gd name="connsiteY44" fmla="*/ 1887374 h 5549966"/>
              <a:gd name="connsiteX45" fmla="*/ 4453759 w 4553447"/>
              <a:gd name="connsiteY45" fmla="*/ 1911536 h 5549966"/>
              <a:gd name="connsiteX46" fmla="*/ 4456037 w 4553447"/>
              <a:gd name="connsiteY46" fmla="*/ 1961755 h 5549966"/>
              <a:gd name="connsiteX47" fmla="*/ 4455156 w 4553447"/>
              <a:gd name="connsiteY47" fmla="*/ 1995384 h 5549966"/>
              <a:gd name="connsiteX48" fmla="*/ 4454694 w 4553447"/>
              <a:gd name="connsiteY48" fmla="*/ 2000244 h 5549966"/>
              <a:gd name="connsiteX49" fmla="*/ 4445574 w 4553447"/>
              <a:gd name="connsiteY49" fmla="*/ 2040142 h 5549966"/>
              <a:gd name="connsiteX50" fmla="*/ 4448839 w 4553447"/>
              <a:gd name="connsiteY50" fmla="*/ 2044087 h 5549966"/>
              <a:gd name="connsiteX51" fmla="*/ 4451680 w 4553447"/>
              <a:gd name="connsiteY51" fmla="*/ 2056904 h 5549966"/>
              <a:gd name="connsiteX52" fmla="*/ 4446939 w 4553447"/>
              <a:gd name="connsiteY52" fmla="*/ 2067489 h 5549966"/>
              <a:gd name="connsiteX53" fmla="*/ 4436755 w 4553447"/>
              <a:gd name="connsiteY53" fmla="*/ 2117719 h 5549966"/>
              <a:gd name="connsiteX54" fmla="*/ 4429424 w 4553447"/>
              <a:gd name="connsiteY54" fmla="*/ 2167300 h 5549966"/>
              <a:gd name="connsiteX55" fmla="*/ 4373341 w 4553447"/>
              <a:gd name="connsiteY55" fmla="*/ 3223633 h 5549966"/>
              <a:gd name="connsiteX56" fmla="*/ 4360555 w 4553447"/>
              <a:gd name="connsiteY56" fmla="*/ 3477281 h 5549966"/>
              <a:gd name="connsiteX57" fmla="*/ 4349470 w 4553447"/>
              <a:gd name="connsiteY57" fmla="*/ 3639984 h 5549966"/>
              <a:gd name="connsiteX58" fmla="*/ 4258709 w 4553447"/>
              <a:gd name="connsiteY58" fmla="*/ 5278921 h 5549966"/>
              <a:gd name="connsiteX59" fmla="*/ 4264007 w 4553447"/>
              <a:gd name="connsiteY59" fmla="*/ 5315626 h 5549966"/>
              <a:gd name="connsiteX60" fmla="*/ 4267541 w 4553447"/>
              <a:gd name="connsiteY60" fmla="*/ 5350090 h 5549966"/>
              <a:gd name="connsiteX61" fmla="*/ 4270373 w 4553447"/>
              <a:gd name="connsiteY61" fmla="*/ 5450399 h 5549966"/>
              <a:gd name="connsiteX62" fmla="*/ 4251816 w 4553447"/>
              <a:gd name="connsiteY62" fmla="*/ 5484804 h 5549966"/>
              <a:gd name="connsiteX63" fmla="*/ 4247164 w 4553447"/>
              <a:gd name="connsiteY63" fmla="*/ 5487504 h 5549966"/>
              <a:gd name="connsiteX64" fmla="*/ 4243707 w 4553447"/>
              <a:gd name="connsiteY64" fmla="*/ 5549951 h 5549966"/>
              <a:gd name="connsiteX65" fmla="*/ 271075 w 4553447"/>
              <a:gd name="connsiteY65" fmla="*/ 5218723 h 5549966"/>
              <a:gd name="connsiteX66" fmla="*/ 0 w 4553447"/>
              <a:gd name="connsiteY66" fmla="*/ 5280167 h 5549966"/>
              <a:gd name="connsiteX67" fmla="*/ 4324 w 4553447"/>
              <a:gd name="connsiteY67" fmla="*/ 5239903 h 5549966"/>
              <a:gd name="connsiteX68" fmla="*/ 8544 w 4553447"/>
              <a:gd name="connsiteY68" fmla="*/ 5233298 h 5549966"/>
              <a:gd name="connsiteX69" fmla="*/ 8813 w 4553447"/>
              <a:gd name="connsiteY69" fmla="*/ 5230552 h 5549966"/>
              <a:gd name="connsiteX70" fmla="*/ 9083 w 4553447"/>
              <a:gd name="connsiteY70" fmla="*/ 5227804 h 5549966"/>
              <a:gd name="connsiteX71" fmla="*/ 9620 w 4553447"/>
              <a:gd name="connsiteY71" fmla="*/ 5222308 h 5549966"/>
              <a:gd name="connsiteX72" fmla="*/ 9305 w 4553447"/>
              <a:gd name="connsiteY72" fmla="*/ 5216405 h 5549966"/>
              <a:gd name="connsiteX73" fmla="*/ 8721 w 4553447"/>
              <a:gd name="connsiteY73" fmla="*/ 5213249 h 5549966"/>
              <a:gd name="connsiteX74" fmla="*/ 8990 w 4553447"/>
              <a:gd name="connsiteY74" fmla="*/ 5210500 h 5549966"/>
              <a:gd name="connsiteX75" fmla="*/ 8674 w 4553447"/>
              <a:gd name="connsiteY75" fmla="*/ 5204597 h 5549966"/>
              <a:gd name="connsiteX76" fmla="*/ 8091 w 4553447"/>
              <a:gd name="connsiteY76" fmla="*/ 5201441 h 5549966"/>
              <a:gd name="connsiteX77" fmla="*/ 7461 w 4553447"/>
              <a:gd name="connsiteY77" fmla="*/ 5189632 h 5549966"/>
              <a:gd name="connsiteX78" fmla="*/ 6877 w 4553447"/>
              <a:gd name="connsiteY78" fmla="*/ 5186477 h 5549966"/>
              <a:gd name="connsiteX79" fmla="*/ 7145 w 4553447"/>
              <a:gd name="connsiteY79" fmla="*/ 5183728 h 5549966"/>
              <a:gd name="connsiteX80" fmla="*/ 5710 w 4553447"/>
              <a:gd name="connsiteY80" fmla="*/ 5180163 h 5549966"/>
              <a:gd name="connsiteX81" fmla="*/ 11122 w 4553447"/>
              <a:gd name="connsiteY81" fmla="*/ 5116566 h 5549966"/>
              <a:gd name="connsiteX82" fmla="*/ 78736 w 4553447"/>
              <a:gd name="connsiteY82" fmla="*/ 3839310 h 5549966"/>
              <a:gd name="connsiteX83" fmla="*/ 303426 w 4553447"/>
              <a:gd name="connsiteY83" fmla="*/ 0 h 5549966"/>
              <a:gd name="connsiteX0" fmla="*/ 303426 w 4553447"/>
              <a:gd name="connsiteY0" fmla="*/ 0 h 5549973"/>
              <a:gd name="connsiteX1" fmla="*/ 3305612 w 4553447"/>
              <a:gd name="connsiteY1" fmla="*/ 171842 h 5549973"/>
              <a:gd name="connsiteX2" fmla="*/ 4134423 w 4553447"/>
              <a:gd name="connsiteY2" fmla="*/ 226950 h 5549973"/>
              <a:gd name="connsiteX3" fmla="*/ 4507617 w 4553447"/>
              <a:gd name="connsiteY3" fmla="*/ 247374 h 5549973"/>
              <a:gd name="connsiteX4" fmla="*/ 4535496 w 4553447"/>
              <a:gd name="connsiteY4" fmla="*/ 269179 h 5549973"/>
              <a:gd name="connsiteX5" fmla="*/ 4533722 w 4553447"/>
              <a:gd name="connsiteY5" fmla="*/ 300930 h 5549973"/>
              <a:gd name="connsiteX6" fmla="*/ 4536644 w 4553447"/>
              <a:gd name="connsiteY6" fmla="*/ 302647 h 5549973"/>
              <a:gd name="connsiteX7" fmla="*/ 4553070 w 4553447"/>
              <a:gd name="connsiteY7" fmla="*/ 334222 h 5549973"/>
              <a:gd name="connsiteX8" fmla="*/ 4530809 w 4553447"/>
              <a:gd name="connsiteY8" fmla="*/ 391868 h 5549973"/>
              <a:gd name="connsiteX9" fmla="*/ 4527321 w 4553447"/>
              <a:gd name="connsiteY9" fmla="*/ 415489 h 5549973"/>
              <a:gd name="connsiteX10" fmla="*/ 4522216 w 4553447"/>
              <a:gd name="connsiteY10" fmla="*/ 506828 h 5549973"/>
              <a:gd name="connsiteX11" fmla="*/ 4521566 w 4553447"/>
              <a:gd name="connsiteY11" fmla="*/ 553245 h 5549973"/>
              <a:gd name="connsiteX12" fmla="*/ 4518467 w 4553447"/>
              <a:gd name="connsiteY12" fmla="*/ 581709 h 5549973"/>
              <a:gd name="connsiteX13" fmla="*/ 4517798 w 4553447"/>
              <a:gd name="connsiteY13" fmla="*/ 585890 h 5549973"/>
              <a:gd name="connsiteX14" fmla="*/ 4504861 w 4553447"/>
              <a:gd name="connsiteY14" fmla="*/ 817404 h 5549973"/>
              <a:gd name="connsiteX15" fmla="*/ 4506574 w 4553447"/>
              <a:gd name="connsiteY15" fmla="*/ 822238 h 5549973"/>
              <a:gd name="connsiteX16" fmla="*/ 4504423 w 4553447"/>
              <a:gd name="connsiteY16" fmla="*/ 846069 h 5549973"/>
              <a:gd name="connsiteX17" fmla="*/ 4502823 w 4553447"/>
              <a:gd name="connsiteY17" fmla="*/ 853854 h 5549973"/>
              <a:gd name="connsiteX18" fmla="*/ 4496585 w 4553447"/>
              <a:gd name="connsiteY18" fmla="*/ 965485 h 5549973"/>
              <a:gd name="connsiteX19" fmla="*/ 4498662 w 4553447"/>
              <a:gd name="connsiteY19" fmla="*/ 966385 h 5549973"/>
              <a:gd name="connsiteX20" fmla="*/ 4502781 w 4553447"/>
              <a:gd name="connsiteY20" fmla="*/ 1002567 h 5549973"/>
              <a:gd name="connsiteX21" fmla="*/ 4497983 w 4553447"/>
              <a:gd name="connsiteY21" fmla="*/ 1101094 h 5549973"/>
              <a:gd name="connsiteX22" fmla="*/ 4497878 w 4553447"/>
              <a:gd name="connsiteY22" fmla="*/ 1159389 h 5549973"/>
              <a:gd name="connsiteX23" fmla="*/ 4502181 w 4553447"/>
              <a:gd name="connsiteY23" fmla="*/ 1180505 h 5549973"/>
              <a:gd name="connsiteX24" fmla="*/ 4505271 w 4553447"/>
              <a:gd name="connsiteY24" fmla="*/ 1210687 h 5549973"/>
              <a:gd name="connsiteX25" fmla="*/ 4514088 w 4553447"/>
              <a:gd name="connsiteY25" fmla="*/ 1263157 h 5549973"/>
              <a:gd name="connsiteX26" fmla="*/ 4516365 w 4553447"/>
              <a:gd name="connsiteY26" fmla="*/ 1313374 h 5549973"/>
              <a:gd name="connsiteX27" fmla="*/ 4515485 w 4553447"/>
              <a:gd name="connsiteY27" fmla="*/ 1347004 h 5549973"/>
              <a:gd name="connsiteX28" fmla="*/ 4515022 w 4553447"/>
              <a:gd name="connsiteY28" fmla="*/ 1351864 h 5549973"/>
              <a:gd name="connsiteX29" fmla="*/ 4505903 w 4553447"/>
              <a:gd name="connsiteY29" fmla="*/ 1391762 h 5549973"/>
              <a:gd name="connsiteX30" fmla="*/ 4509167 w 4553447"/>
              <a:gd name="connsiteY30" fmla="*/ 1395707 h 5549973"/>
              <a:gd name="connsiteX31" fmla="*/ 4512009 w 4553447"/>
              <a:gd name="connsiteY31" fmla="*/ 1408524 h 5549973"/>
              <a:gd name="connsiteX32" fmla="*/ 4507268 w 4553447"/>
              <a:gd name="connsiteY32" fmla="*/ 1419109 h 5549973"/>
              <a:gd name="connsiteX33" fmla="*/ 4497084 w 4553447"/>
              <a:gd name="connsiteY33" fmla="*/ 1469337 h 5549973"/>
              <a:gd name="connsiteX34" fmla="*/ 4486187 w 4553447"/>
              <a:gd name="connsiteY34" fmla="*/ 1543038 h 5549973"/>
              <a:gd name="connsiteX35" fmla="*/ 4481306 w 4553447"/>
              <a:gd name="connsiteY35" fmla="*/ 1553997 h 5549973"/>
              <a:gd name="connsiteX36" fmla="*/ 4466878 w 4553447"/>
              <a:gd name="connsiteY36" fmla="*/ 1626071 h 5549973"/>
              <a:gd name="connsiteX37" fmla="*/ 4463163 w 4553447"/>
              <a:gd name="connsiteY37" fmla="*/ 1664103 h 5549973"/>
              <a:gd name="connsiteX38" fmla="*/ 4466823 w 4553447"/>
              <a:gd name="connsiteY38" fmla="*/ 1668558 h 5549973"/>
              <a:gd name="connsiteX39" fmla="*/ 4465173 w 4553447"/>
              <a:gd name="connsiteY39" fmla="*/ 1679756 h 5549973"/>
              <a:gd name="connsiteX40" fmla="*/ 4465585 w 4553447"/>
              <a:gd name="connsiteY40" fmla="*/ 1682815 h 5549973"/>
              <a:gd name="connsiteX41" fmla="*/ 4467096 w 4553447"/>
              <a:gd name="connsiteY41" fmla="*/ 1700268 h 5549973"/>
              <a:gd name="connsiteX42" fmla="*/ 4455626 w 4553447"/>
              <a:gd name="connsiteY42" fmla="*/ 1735163 h 5549973"/>
              <a:gd name="connsiteX43" fmla="*/ 4453566 w 4553447"/>
              <a:gd name="connsiteY43" fmla="*/ 1735289 h 5549973"/>
              <a:gd name="connsiteX44" fmla="*/ 4445068 w 4553447"/>
              <a:gd name="connsiteY44" fmla="*/ 1887374 h 5549973"/>
              <a:gd name="connsiteX45" fmla="*/ 4453759 w 4553447"/>
              <a:gd name="connsiteY45" fmla="*/ 1911536 h 5549973"/>
              <a:gd name="connsiteX46" fmla="*/ 4456037 w 4553447"/>
              <a:gd name="connsiteY46" fmla="*/ 1961755 h 5549973"/>
              <a:gd name="connsiteX47" fmla="*/ 4455156 w 4553447"/>
              <a:gd name="connsiteY47" fmla="*/ 1995384 h 5549973"/>
              <a:gd name="connsiteX48" fmla="*/ 4454694 w 4553447"/>
              <a:gd name="connsiteY48" fmla="*/ 2000244 h 5549973"/>
              <a:gd name="connsiteX49" fmla="*/ 4445574 w 4553447"/>
              <a:gd name="connsiteY49" fmla="*/ 2040142 h 5549973"/>
              <a:gd name="connsiteX50" fmla="*/ 4448839 w 4553447"/>
              <a:gd name="connsiteY50" fmla="*/ 2044087 h 5549973"/>
              <a:gd name="connsiteX51" fmla="*/ 4451680 w 4553447"/>
              <a:gd name="connsiteY51" fmla="*/ 2056904 h 5549973"/>
              <a:gd name="connsiteX52" fmla="*/ 4446939 w 4553447"/>
              <a:gd name="connsiteY52" fmla="*/ 2067489 h 5549973"/>
              <a:gd name="connsiteX53" fmla="*/ 4436755 w 4553447"/>
              <a:gd name="connsiteY53" fmla="*/ 2117719 h 5549973"/>
              <a:gd name="connsiteX54" fmla="*/ 4429424 w 4553447"/>
              <a:gd name="connsiteY54" fmla="*/ 2167300 h 5549973"/>
              <a:gd name="connsiteX55" fmla="*/ 4373341 w 4553447"/>
              <a:gd name="connsiteY55" fmla="*/ 3223633 h 5549973"/>
              <a:gd name="connsiteX56" fmla="*/ 4360555 w 4553447"/>
              <a:gd name="connsiteY56" fmla="*/ 3477281 h 5549973"/>
              <a:gd name="connsiteX57" fmla="*/ 4349470 w 4553447"/>
              <a:gd name="connsiteY57" fmla="*/ 3639984 h 5549973"/>
              <a:gd name="connsiteX58" fmla="*/ 4258709 w 4553447"/>
              <a:gd name="connsiteY58" fmla="*/ 5278921 h 5549973"/>
              <a:gd name="connsiteX59" fmla="*/ 4264007 w 4553447"/>
              <a:gd name="connsiteY59" fmla="*/ 5315626 h 5549973"/>
              <a:gd name="connsiteX60" fmla="*/ 4267541 w 4553447"/>
              <a:gd name="connsiteY60" fmla="*/ 5350090 h 5549973"/>
              <a:gd name="connsiteX61" fmla="*/ 4270373 w 4553447"/>
              <a:gd name="connsiteY61" fmla="*/ 5450399 h 5549973"/>
              <a:gd name="connsiteX62" fmla="*/ 4251816 w 4553447"/>
              <a:gd name="connsiteY62" fmla="*/ 5484804 h 5549973"/>
              <a:gd name="connsiteX63" fmla="*/ 4247164 w 4553447"/>
              <a:gd name="connsiteY63" fmla="*/ 5487504 h 5549973"/>
              <a:gd name="connsiteX64" fmla="*/ 4243707 w 4553447"/>
              <a:gd name="connsiteY64" fmla="*/ 5549951 h 5549973"/>
              <a:gd name="connsiteX65" fmla="*/ 310344 w 4553447"/>
              <a:gd name="connsiteY65" fmla="*/ 5297261 h 5549973"/>
              <a:gd name="connsiteX66" fmla="*/ 0 w 4553447"/>
              <a:gd name="connsiteY66" fmla="*/ 5280167 h 5549973"/>
              <a:gd name="connsiteX67" fmla="*/ 4324 w 4553447"/>
              <a:gd name="connsiteY67" fmla="*/ 5239903 h 5549973"/>
              <a:gd name="connsiteX68" fmla="*/ 8544 w 4553447"/>
              <a:gd name="connsiteY68" fmla="*/ 5233298 h 5549973"/>
              <a:gd name="connsiteX69" fmla="*/ 8813 w 4553447"/>
              <a:gd name="connsiteY69" fmla="*/ 5230552 h 5549973"/>
              <a:gd name="connsiteX70" fmla="*/ 9083 w 4553447"/>
              <a:gd name="connsiteY70" fmla="*/ 5227804 h 5549973"/>
              <a:gd name="connsiteX71" fmla="*/ 9620 w 4553447"/>
              <a:gd name="connsiteY71" fmla="*/ 5222308 h 5549973"/>
              <a:gd name="connsiteX72" fmla="*/ 9305 w 4553447"/>
              <a:gd name="connsiteY72" fmla="*/ 5216405 h 5549973"/>
              <a:gd name="connsiteX73" fmla="*/ 8721 w 4553447"/>
              <a:gd name="connsiteY73" fmla="*/ 5213249 h 5549973"/>
              <a:gd name="connsiteX74" fmla="*/ 8990 w 4553447"/>
              <a:gd name="connsiteY74" fmla="*/ 5210500 h 5549973"/>
              <a:gd name="connsiteX75" fmla="*/ 8674 w 4553447"/>
              <a:gd name="connsiteY75" fmla="*/ 5204597 h 5549973"/>
              <a:gd name="connsiteX76" fmla="*/ 8091 w 4553447"/>
              <a:gd name="connsiteY76" fmla="*/ 5201441 h 5549973"/>
              <a:gd name="connsiteX77" fmla="*/ 7461 w 4553447"/>
              <a:gd name="connsiteY77" fmla="*/ 5189632 h 5549973"/>
              <a:gd name="connsiteX78" fmla="*/ 6877 w 4553447"/>
              <a:gd name="connsiteY78" fmla="*/ 5186477 h 5549973"/>
              <a:gd name="connsiteX79" fmla="*/ 7145 w 4553447"/>
              <a:gd name="connsiteY79" fmla="*/ 5183728 h 5549973"/>
              <a:gd name="connsiteX80" fmla="*/ 5710 w 4553447"/>
              <a:gd name="connsiteY80" fmla="*/ 5180163 h 5549973"/>
              <a:gd name="connsiteX81" fmla="*/ 11122 w 4553447"/>
              <a:gd name="connsiteY81" fmla="*/ 5116566 h 5549973"/>
              <a:gd name="connsiteX82" fmla="*/ 78736 w 4553447"/>
              <a:gd name="connsiteY82" fmla="*/ 3839310 h 5549973"/>
              <a:gd name="connsiteX83" fmla="*/ 303426 w 4553447"/>
              <a:gd name="connsiteY83" fmla="*/ 0 h 5549973"/>
              <a:gd name="connsiteX0" fmla="*/ 303426 w 4553447"/>
              <a:gd name="connsiteY0" fmla="*/ 0 h 5549974"/>
              <a:gd name="connsiteX1" fmla="*/ 3305612 w 4553447"/>
              <a:gd name="connsiteY1" fmla="*/ 171842 h 5549974"/>
              <a:gd name="connsiteX2" fmla="*/ 4134423 w 4553447"/>
              <a:gd name="connsiteY2" fmla="*/ 226950 h 5549974"/>
              <a:gd name="connsiteX3" fmla="*/ 4507617 w 4553447"/>
              <a:gd name="connsiteY3" fmla="*/ 247374 h 5549974"/>
              <a:gd name="connsiteX4" fmla="*/ 4535496 w 4553447"/>
              <a:gd name="connsiteY4" fmla="*/ 269179 h 5549974"/>
              <a:gd name="connsiteX5" fmla="*/ 4533722 w 4553447"/>
              <a:gd name="connsiteY5" fmla="*/ 300930 h 5549974"/>
              <a:gd name="connsiteX6" fmla="*/ 4536644 w 4553447"/>
              <a:gd name="connsiteY6" fmla="*/ 302647 h 5549974"/>
              <a:gd name="connsiteX7" fmla="*/ 4553070 w 4553447"/>
              <a:gd name="connsiteY7" fmla="*/ 334222 h 5549974"/>
              <a:gd name="connsiteX8" fmla="*/ 4530809 w 4553447"/>
              <a:gd name="connsiteY8" fmla="*/ 391868 h 5549974"/>
              <a:gd name="connsiteX9" fmla="*/ 4527321 w 4553447"/>
              <a:gd name="connsiteY9" fmla="*/ 415489 h 5549974"/>
              <a:gd name="connsiteX10" fmla="*/ 4522216 w 4553447"/>
              <a:gd name="connsiteY10" fmla="*/ 506828 h 5549974"/>
              <a:gd name="connsiteX11" fmla="*/ 4521566 w 4553447"/>
              <a:gd name="connsiteY11" fmla="*/ 553245 h 5549974"/>
              <a:gd name="connsiteX12" fmla="*/ 4518467 w 4553447"/>
              <a:gd name="connsiteY12" fmla="*/ 581709 h 5549974"/>
              <a:gd name="connsiteX13" fmla="*/ 4517798 w 4553447"/>
              <a:gd name="connsiteY13" fmla="*/ 585890 h 5549974"/>
              <a:gd name="connsiteX14" fmla="*/ 4504861 w 4553447"/>
              <a:gd name="connsiteY14" fmla="*/ 817404 h 5549974"/>
              <a:gd name="connsiteX15" fmla="*/ 4506574 w 4553447"/>
              <a:gd name="connsiteY15" fmla="*/ 822238 h 5549974"/>
              <a:gd name="connsiteX16" fmla="*/ 4504423 w 4553447"/>
              <a:gd name="connsiteY16" fmla="*/ 846069 h 5549974"/>
              <a:gd name="connsiteX17" fmla="*/ 4502823 w 4553447"/>
              <a:gd name="connsiteY17" fmla="*/ 853854 h 5549974"/>
              <a:gd name="connsiteX18" fmla="*/ 4496585 w 4553447"/>
              <a:gd name="connsiteY18" fmla="*/ 965485 h 5549974"/>
              <a:gd name="connsiteX19" fmla="*/ 4498662 w 4553447"/>
              <a:gd name="connsiteY19" fmla="*/ 966385 h 5549974"/>
              <a:gd name="connsiteX20" fmla="*/ 4502781 w 4553447"/>
              <a:gd name="connsiteY20" fmla="*/ 1002567 h 5549974"/>
              <a:gd name="connsiteX21" fmla="*/ 4497983 w 4553447"/>
              <a:gd name="connsiteY21" fmla="*/ 1101094 h 5549974"/>
              <a:gd name="connsiteX22" fmla="*/ 4497878 w 4553447"/>
              <a:gd name="connsiteY22" fmla="*/ 1159389 h 5549974"/>
              <a:gd name="connsiteX23" fmla="*/ 4502181 w 4553447"/>
              <a:gd name="connsiteY23" fmla="*/ 1180505 h 5549974"/>
              <a:gd name="connsiteX24" fmla="*/ 4505271 w 4553447"/>
              <a:gd name="connsiteY24" fmla="*/ 1210687 h 5549974"/>
              <a:gd name="connsiteX25" fmla="*/ 4514088 w 4553447"/>
              <a:gd name="connsiteY25" fmla="*/ 1263157 h 5549974"/>
              <a:gd name="connsiteX26" fmla="*/ 4516365 w 4553447"/>
              <a:gd name="connsiteY26" fmla="*/ 1313374 h 5549974"/>
              <a:gd name="connsiteX27" fmla="*/ 4515485 w 4553447"/>
              <a:gd name="connsiteY27" fmla="*/ 1347004 h 5549974"/>
              <a:gd name="connsiteX28" fmla="*/ 4515022 w 4553447"/>
              <a:gd name="connsiteY28" fmla="*/ 1351864 h 5549974"/>
              <a:gd name="connsiteX29" fmla="*/ 4505903 w 4553447"/>
              <a:gd name="connsiteY29" fmla="*/ 1391762 h 5549974"/>
              <a:gd name="connsiteX30" fmla="*/ 4509167 w 4553447"/>
              <a:gd name="connsiteY30" fmla="*/ 1395707 h 5549974"/>
              <a:gd name="connsiteX31" fmla="*/ 4512009 w 4553447"/>
              <a:gd name="connsiteY31" fmla="*/ 1408524 h 5549974"/>
              <a:gd name="connsiteX32" fmla="*/ 4507268 w 4553447"/>
              <a:gd name="connsiteY32" fmla="*/ 1419109 h 5549974"/>
              <a:gd name="connsiteX33" fmla="*/ 4497084 w 4553447"/>
              <a:gd name="connsiteY33" fmla="*/ 1469337 h 5549974"/>
              <a:gd name="connsiteX34" fmla="*/ 4486187 w 4553447"/>
              <a:gd name="connsiteY34" fmla="*/ 1543038 h 5549974"/>
              <a:gd name="connsiteX35" fmla="*/ 4481306 w 4553447"/>
              <a:gd name="connsiteY35" fmla="*/ 1553997 h 5549974"/>
              <a:gd name="connsiteX36" fmla="*/ 4466878 w 4553447"/>
              <a:gd name="connsiteY36" fmla="*/ 1626071 h 5549974"/>
              <a:gd name="connsiteX37" fmla="*/ 4463163 w 4553447"/>
              <a:gd name="connsiteY37" fmla="*/ 1664103 h 5549974"/>
              <a:gd name="connsiteX38" fmla="*/ 4466823 w 4553447"/>
              <a:gd name="connsiteY38" fmla="*/ 1668558 h 5549974"/>
              <a:gd name="connsiteX39" fmla="*/ 4465173 w 4553447"/>
              <a:gd name="connsiteY39" fmla="*/ 1679756 h 5549974"/>
              <a:gd name="connsiteX40" fmla="*/ 4465585 w 4553447"/>
              <a:gd name="connsiteY40" fmla="*/ 1682815 h 5549974"/>
              <a:gd name="connsiteX41" fmla="*/ 4467096 w 4553447"/>
              <a:gd name="connsiteY41" fmla="*/ 1700268 h 5549974"/>
              <a:gd name="connsiteX42" fmla="*/ 4455626 w 4553447"/>
              <a:gd name="connsiteY42" fmla="*/ 1735163 h 5549974"/>
              <a:gd name="connsiteX43" fmla="*/ 4453566 w 4553447"/>
              <a:gd name="connsiteY43" fmla="*/ 1735289 h 5549974"/>
              <a:gd name="connsiteX44" fmla="*/ 4445068 w 4553447"/>
              <a:gd name="connsiteY44" fmla="*/ 1887374 h 5549974"/>
              <a:gd name="connsiteX45" fmla="*/ 4453759 w 4553447"/>
              <a:gd name="connsiteY45" fmla="*/ 1911536 h 5549974"/>
              <a:gd name="connsiteX46" fmla="*/ 4456037 w 4553447"/>
              <a:gd name="connsiteY46" fmla="*/ 1961755 h 5549974"/>
              <a:gd name="connsiteX47" fmla="*/ 4455156 w 4553447"/>
              <a:gd name="connsiteY47" fmla="*/ 1995384 h 5549974"/>
              <a:gd name="connsiteX48" fmla="*/ 4454694 w 4553447"/>
              <a:gd name="connsiteY48" fmla="*/ 2000244 h 5549974"/>
              <a:gd name="connsiteX49" fmla="*/ 4445574 w 4553447"/>
              <a:gd name="connsiteY49" fmla="*/ 2040142 h 5549974"/>
              <a:gd name="connsiteX50" fmla="*/ 4448839 w 4553447"/>
              <a:gd name="connsiteY50" fmla="*/ 2044087 h 5549974"/>
              <a:gd name="connsiteX51" fmla="*/ 4451680 w 4553447"/>
              <a:gd name="connsiteY51" fmla="*/ 2056904 h 5549974"/>
              <a:gd name="connsiteX52" fmla="*/ 4446939 w 4553447"/>
              <a:gd name="connsiteY52" fmla="*/ 2067489 h 5549974"/>
              <a:gd name="connsiteX53" fmla="*/ 4436755 w 4553447"/>
              <a:gd name="connsiteY53" fmla="*/ 2117719 h 5549974"/>
              <a:gd name="connsiteX54" fmla="*/ 4429424 w 4553447"/>
              <a:gd name="connsiteY54" fmla="*/ 2167300 h 5549974"/>
              <a:gd name="connsiteX55" fmla="*/ 4373341 w 4553447"/>
              <a:gd name="connsiteY55" fmla="*/ 3223633 h 5549974"/>
              <a:gd name="connsiteX56" fmla="*/ 4360555 w 4553447"/>
              <a:gd name="connsiteY56" fmla="*/ 3477281 h 5549974"/>
              <a:gd name="connsiteX57" fmla="*/ 4349470 w 4553447"/>
              <a:gd name="connsiteY57" fmla="*/ 3639984 h 5549974"/>
              <a:gd name="connsiteX58" fmla="*/ 4258709 w 4553447"/>
              <a:gd name="connsiteY58" fmla="*/ 5278921 h 5549974"/>
              <a:gd name="connsiteX59" fmla="*/ 4264007 w 4553447"/>
              <a:gd name="connsiteY59" fmla="*/ 5315626 h 5549974"/>
              <a:gd name="connsiteX60" fmla="*/ 4267541 w 4553447"/>
              <a:gd name="connsiteY60" fmla="*/ 5350090 h 5549974"/>
              <a:gd name="connsiteX61" fmla="*/ 4270373 w 4553447"/>
              <a:gd name="connsiteY61" fmla="*/ 5450399 h 5549974"/>
              <a:gd name="connsiteX62" fmla="*/ 4251816 w 4553447"/>
              <a:gd name="connsiteY62" fmla="*/ 5484804 h 5549974"/>
              <a:gd name="connsiteX63" fmla="*/ 4247164 w 4553447"/>
              <a:gd name="connsiteY63" fmla="*/ 5487504 h 5549974"/>
              <a:gd name="connsiteX64" fmla="*/ 4243707 w 4553447"/>
              <a:gd name="connsiteY64" fmla="*/ 5549951 h 5549974"/>
              <a:gd name="connsiteX65" fmla="*/ 310344 w 4553447"/>
              <a:gd name="connsiteY65" fmla="*/ 5297261 h 5549974"/>
              <a:gd name="connsiteX66" fmla="*/ 0 w 4553447"/>
              <a:gd name="connsiteY66" fmla="*/ 5280167 h 5549974"/>
              <a:gd name="connsiteX67" fmla="*/ 4324 w 4553447"/>
              <a:gd name="connsiteY67" fmla="*/ 5239903 h 5549974"/>
              <a:gd name="connsiteX68" fmla="*/ 8544 w 4553447"/>
              <a:gd name="connsiteY68" fmla="*/ 5233298 h 5549974"/>
              <a:gd name="connsiteX69" fmla="*/ 8813 w 4553447"/>
              <a:gd name="connsiteY69" fmla="*/ 5230552 h 5549974"/>
              <a:gd name="connsiteX70" fmla="*/ 9083 w 4553447"/>
              <a:gd name="connsiteY70" fmla="*/ 5227804 h 5549974"/>
              <a:gd name="connsiteX71" fmla="*/ 9620 w 4553447"/>
              <a:gd name="connsiteY71" fmla="*/ 5222308 h 5549974"/>
              <a:gd name="connsiteX72" fmla="*/ 9305 w 4553447"/>
              <a:gd name="connsiteY72" fmla="*/ 5216405 h 5549974"/>
              <a:gd name="connsiteX73" fmla="*/ 8721 w 4553447"/>
              <a:gd name="connsiteY73" fmla="*/ 5213249 h 5549974"/>
              <a:gd name="connsiteX74" fmla="*/ 8990 w 4553447"/>
              <a:gd name="connsiteY74" fmla="*/ 5210500 h 5549974"/>
              <a:gd name="connsiteX75" fmla="*/ 8674 w 4553447"/>
              <a:gd name="connsiteY75" fmla="*/ 5204597 h 5549974"/>
              <a:gd name="connsiteX76" fmla="*/ 8091 w 4553447"/>
              <a:gd name="connsiteY76" fmla="*/ 5201441 h 5549974"/>
              <a:gd name="connsiteX77" fmla="*/ 7461 w 4553447"/>
              <a:gd name="connsiteY77" fmla="*/ 5189632 h 5549974"/>
              <a:gd name="connsiteX78" fmla="*/ 6877 w 4553447"/>
              <a:gd name="connsiteY78" fmla="*/ 5186477 h 5549974"/>
              <a:gd name="connsiteX79" fmla="*/ 7145 w 4553447"/>
              <a:gd name="connsiteY79" fmla="*/ 5183728 h 5549974"/>
              <a:gd name="connsiteX80" fmla="*/ 5710 w 4553447"/>
              <a:gd name="connsiteY80" fmla="*/ 5180163 h 5549974"/>
              <a:gd name="connsiteX81" fmla="*/ 11122 w 4553447"/>
              <a:gd name="connsiteY81" fmla="*/ 5116566 h 5549974"/>
              <a:gd name="connsiteX82" fmla="*/ 78736 w 4553447"/>
              <a:gd name="connsiteY82" fmla="*/ 3839310 h 5549974"/>
              <a:gd name="connsiteX83" fmla="*/ 303426 w 4553447"/>
              <a:gd name="connsiteY83" fmla="*/ 0 h 5549974"/>
              <a:gd name="connsiteX0" fmla="*/ 303343 w 4553364"/>
              <a:gd name="connsiteY0" fmla="*/ 0 h 5549974"/>
              <a:gd name="connsiteX1" fmla="*/ 3305529 w 4553364"/>
              <a:gd name="connsiteY1" fmla="*/ 171842 h 5549974"/>
              <a:gd name="connsiteX2" fmla="*/ 4134340 w 4553364"/>
              <a:gd name="connsiteY2" fmla="*/ 226950 h 5549974"/>
              <a:gd name="connsiteX3" fmla="*/ 4507534 w 4553364"/>
              <a:gd name="connsiteY3" fmla="*/ 247374 h 5549974"/>
              <a:gd name="connsiteX4" fmla="*/ 4535413 w 4553364"/>
              <a:gd name="connsiteY4" fmla="*/ 269179 h 5549974"/>
              <a:gd name="connsiteX5" fmla="*/ 4533639 w 4553364"/>
              <a:gd name="connsiteY5" fmla="*/ 300930 h 5549974"/>
              <a:gd name="connsiteX6" fmla="*/ 4536561 w 4553364"/>
              <a:gd name="connsiteY6" fmla="*/ 302647 h 5549974"/>
              <a:gd name="connsiteX7" fmla="*/ 4552987 w 4553364"/>
              <a:gd name="connsiteY7" fmla="*/ 334222 h 5549974"/>
              <a:gd name="connsiteX8" fmla="*/ 4530726 w 4553364"/>
              <a:gd name="connsiteY8" fmla="*/ 391868 h 5549974"/>
              <a:gd name="connsiteX9" fmla="*/ 4527238 w 4553364"/>
              <a:gd name="connsiteY9" fmla="*/ 415489 h 5549974"/>
              <a:gd name="connsiteX10" fmla="*/ 4522133 w 4553364"/>
              <a:gd name="connsiteY10" fmla="*/ 506828 h 5549974"/>
              <a:gd name="connsiteX11" fmla="*/ 4521483 w 4553364"/>
              <a:gd name="connsiteY11" fmla="*/ 553245 h 5549974"/>
              <a:gd name="connsiteX12" fmla="*/ 4518384 w 4553364"/>
              <a:gd name="connsiteY12" fmla="*/ 581709 h 5549974"/>
              <a:gd name="connsiteX13" fmla="*/ 4517715 w 4553364"/>
              <a:gd name="connsiteY13" fmla="*/ 585890 h 5549974"/>
              <a:gd name="connsiteX14" fmla="*/ 4504778 w 4553364"/>
              <a:gd name="connsiteY14" fmla="*/ 817404 h 5549974"/>
              <a:gd name="connsiteX15" fmla="*/ 4506491 w 4553364"/>
              <a:gd name="connsiteY15" fmla="*/ 822238 h 5549974"/>
              <a:gd name="connsiteX16" fmla="*/ 4504340 w 4553364"/>
              <a:gd name="connsiteY16" fmla="*/ 846069 h 5549974"/>
              <a:gd name="connsiteX17" fmla="*/ 4502740 w 4553364"/>
              <a:gd name="connsiteY17" fmla="*/ 853854 h 5549974"/>
              <a:gd name="connsiteX18" fmla="*/ 4496502 w 4553364"/>
              <a:gd name="connsiteY18" fmla="*/ 965485 h 5549974"/>
              <a:gd name="connsiteX19" fmla="*/ 4498579 w 4553364"/>
              <a:gd name="connsiteY19" fmla="*/ 966385 h 5549974"/>
              <a:gd name="connsiteX20" fmla="*/ 4502698 w 4553364"/>
              <a:gd name="connsiteY20" fmla="*/ 1002567 h 5549974"/>
              <a:gd name="connsiteX21" fmla="*/ 4497900 w 4553364"/>
              <a:gd name="connsiteY21" fmla="*/ 1101094 h 5549974"/>
              <a:gd name="connsiteX22" fmla="*/ 4497795 w 4553364"/>
              <a:gd name="connsiteY22" fmla="*/ 1159389 h 5549974"/>
              <a:gd name="connsiteX23" fmla="*/ 4502098 w 4553364"/>
              <a:gd name="connsiteY23" fmla="*/ 1180505 h 5549974"/>
              <a:gd name="connsiteX24" fmla="*/ 4505188 w 4553364"/>
              <a:gd name="connsiteY24" fmla="*/ 1210687 h 5549974"/>
              <a:gd name="connsiteX25" fmla="*/ 4514005 w 4553364"/>
              <a:gd name="connsiteY25" fmla="*/ 1263157 h 5549974"/>
              <a:gd name="connsiteX26" fmla="*/ 4516282 w 4553364"/>
              <a:gd name="connsiteY26" fmla="*/ 1313374 h 5549974"/>
              <a:gd name="connsiteX27" fmla="*/ 4515402 w 4553364"/>
              <a:gd name="connsiteY27" fmla="*/ 1347004 h 5549974"/>
              <a:gd name="connsiteX28" fmla="*/ 4514939 w 4553364"/>
              <a:gd name="connsiteY28" fmla="*/ 1351864 h 5549974"/>
              <a:gd name="connsiteX29" fmla="*/ 4505820 w 4553364"/>
              <a:gd name="connsiteY29" fmla="*/ 1391762 h 5549974"/>
              <a:gd name="connsiteX30" fmla="*/ 4509084 w 4553364"/>
              <a:gd name="connsiteY30" fmla="*/ 1395707 h 5549974"/>
              <a:gd name="connsiteX31" fmla="*/ 4511926 w 4553364"/>
              <a:gd name="connsiteY31" fmla="*/ 1408524 h 5549974"/>
              <a:gd name="connsiteX32" fmla="*/ 4507185 w 4553364"/>
              <a:gd name="connsiteY32" fmla="*/ 1419109 h 5549974"/>
              <a:gd name="connsiteX33" fmla="*/ 4497001 w 4553364"/>
              <a:gd name="connsiteY33" fmla="*/ 1469337 h 5549974"/>
              <a:gd name="connsiteX34" fmla="*/ 4486104 w 4553364"/>
              <a:gd name="connsiteY34" fmla="*/ 1543038 h 5549974"/>
              <a:gd name="connsiteX35" fmla="*/ 4481223 w 4553364"/>
              <a:gd name="connsiteY35" fmla="*/ 1553997 h 5549974"/>
              <a:gd name="connsiteX36" fmla="*/ 4466795 w 4553364"/>
              <a:gd name="connsiteY36" fmla="*/ 1626071 h 5549974"/>
              <a:gd name="connsiteX37" fmla="*/ 4463080 w 4553364"/>
              <a:gd name="connsiteY37" fmla="*/ 1664103 h 5549974"/>
              <a:gd name="connsiteX38" fmla="*/ 4466740 w 4553364"/>
              <a:gd name="connsiteY38" fmla="*/ 1668558 h 5549974"/>
              <a:gd name="connsiteX39" fmla="*/ 4465090 w 4553364"/>
              <a:gd name="connsiteY39" fmla="*/ 1679756 h 5549974"/>
              <a:gd name="connsiteX40" fmla="*/ 4465502 w 4553364"/>
              <a:gd name="connsiteY40" fmla="*/ 1682815 h 5549974"/>
              <a:gd name="connsiteX41" fmla="*/ 4467013 w 4553364"/>
              <a:gd name="connsiteY41" fmla="*/ 1700268 h 5549974"/>
              <a:gd name="connsiteX42" fmla="*/ 4455543 w 4553364"/>
              <a:gd name="connsiteY42" fmla="*/ 1735163 h 5549974"/>
              <a:gd name="connsiteX43" fmla="*/ 4453483 w 4553364"/>
              <a:gd name="connsiteY43" fmla="*/ 1735289 h 5549974"/>
              <a:gd name="connsiteX44" fmla="*/ 4444985 w 4553364"/>
              <a:gd name="connsiteY44" fmla="*/ 1887374 h 5549974"/>
              <a:gd name="connsiteX45" fmla="*/ 4453676 w 4553364"/>
              <a:gd name="connsiteY45" fmla="*/ 1911536 h 5549974"/>
              <a:gd name="connsiteX46" fmla="*/ 4455954 w 4553364"/>
              <a:gd name="connsiteY46" fmla="*/ 1961755 h 5549974"/>
              <a:gd name="connsiteX47" fmla="*/ 4455073 w 4553364"/>
              <a:gd name="connsiteY47" fmla="*/ 1995384 h 5549974"/>
              <a:gd name="connsiteX48" fmla="*/ 4454611 w 4553364"/>
              <a:gd name="connsiteY48" fmla="*/ 2000244 h 5549974"/>
              <a:gd name="connsiteX49" fmla="*/ 4445491 w 4553364"/>
              <a:gd name="connsiteY49" fmla="*/ 2040142 h 5549974"/>
              <a:gd name="connsiteX50" fmla="*/ 4448756 w 4553364"/>
              <a:gd name="connsiteY50" fmla="*/ 2044087 h 5549974"/>
              <a:gd name="connsiteX51" fmla="*/ 4451597 w 4553364"/>
              <a:gd name="connsiteY51" fmla="*/ 2056904 h 5549974"/>
              <a:gd name="connsiteX52" fmla="*/ 4446856 w 4553364"/>
              <a:gd name="connsiteY52" fmla="*/ 2067489 h 5549974"/>
              <a:gd name="connsiteX53" fmla="*/ 4436672 w 4553364"/>
              <a:gd name="connsiteY53" fmla="*/ 2117719 h 5549974"/>
              <a:gd name="connsiteX54" fmla="*/ 4429341 w 4553364"/>
              <a:gd name="connsiteY54" fmla="*/ 2167300 h 5549974"/>
              <a:gd name="connsiteX55" fmla="*/ 4373258 w 4553364"/>
              <a:gd name="connsiteY55" fmla="*/ 3223633 h 5549974"/>
              <a:gd name="connsiteX56" fmla="*/ 4360472 w 4553364"/>
              <a:gd name="connsiteY56" fmla="*/ 3477281 h 5549974"/>
              <a:gd name="connsiteX57" fmla="*/ 4349387 w 4553364"/>
              <a:gd name="connsiteY57" fmla="*/ 3639984 h 5549974"/>
              <a:gd name="connsiteX58" fmla="*/ 4258626 w 4553364"/>
              <a:gd name="connsiteY58" fmla="*/ 5278921 h 5549974"/>
              <a:gd name="connsiteX59" fmla="*/ 4263924 w 4553364"/>
              <a:gd name="connsiteY59" fmla="*/ 5315626 h 5549974"/>
              <a:gd name="connsiteX60" fmla="*/ 4267458 w 4553364"/>
              <a:gd name="connsiteY60" fmla="*/ 5350090 h 5549974"/>
              <a:gd name="connsiteX61" fmla="*/ 4270290 w 4553364"/>
              <a:gd name="connsiteY61" fmla="*/ 5450399 h 5549974"/>
              <a:gd name="connsiteX62" fmla="*/ 4251733 w 4553364"/>
              <a:gd name="connsiteY62" fmla="*/ 5484804 h 5549974"/>
              <a:gd name="connsiteX63" fmla="*/ 4247081 w 4553364"/>
              <a:gd name="connsiteY63" fmla="*/ 5487504 h 5549974"/>
              <a:gd name="connsiteX64" fmla="*/ 4243624 w 4553364"/>
              <a:gd name="connsiteY64" fmla="*/ 5549951 h 5549974"/>
              <a:gd name="connsiteX65" fmla="*/ 310261 w 4553364"/>
              <a:gd name="connsiteY65" fmla="*/ 5297261 h 5549974"/>
              <a:gd name="connsiteX66" fmla="*/ 0 w 4553364"/>
              <a:gd name="connsiteY66" fmla="*/ 5293146 h 5549974"/>
              <a:gd name="connsiteX67" fmla="*/ 4241 w 4553364"/>
              <a:gd name="connsiteY67" fmla="*/ 5239903 h 5549974"/>
              <a:gd name="connsiteX68" fmla="*/ 8461 w 4553364"/>
              <a:gd name="connsiteY68" fmla="*/ 5233298 h 5549974"/>
              <a:gd name="connsiteX69" fmla="*/ 8730 w 4553364"/>
              <a:gd name="connsiteY69" fmla="*/ 5230552 h 5549974"/>
              <a:gd name="connsiteX70" fmla="*/ 9000 w 4553364"/>
              <a:gd name="connsiteY70" fmla="*/ 5227804 h 5549974"/>
              <a:gd name="connsiteX71" fmla="*/ 9537 w 4553364"/>
              <a:gd name="connsiteY71" fmla="*/ 5222308 h 5549974"/>
              <a:gd name="connsiteX72" fmla="*/ 9222 w 4553364"/>
              <a:gd name="connsiteY72" fmla="*/ 5216405 h 5549974"/>
              <a:gd name="connsiteX73" fmla="*/ 8638 w 4553364"/>
              <a:gd name="connsiteY73" fmla="*/ 5213249 h 5549974"/>
              <a:gd name="connsiteX74" fmla="*/ 8907 w 4553364"/>
              <a:gd name="connsiteY74" fmla="*/ 5210500 h 5549974"/>
              <a:gd name="connsiteX75" fmla="*/ 8591 w 4553364"/>
              <a:gd name="connsiteY75" fmla="*/ 5204597 h 5549974"/>
              <a:gd name="connsiteX76" fmla="*/ 8008 w 4553364"/>
              <a:gd name="connsiteY76" fmla="*/ 5201441 h 5549974"/>
              <a:gd name="connsiteX77" fmla="*/ 7378 w 4553364"/>
              <a:gd name="connsiteY77" fmla="*/ 5189632 h 5549974"/>
              <a:gd name="connsiteX78" fmla="*/ 6794 w 4553364"/>
              <a:gd name="connsiteY78" fmla="*/ 5186477 h 5549974"/>
              <a:gd name="connsiteX79" fmla="*/ 7062 w 4553364"/>
              <a:gd name="connsiteY79" fmla="*/ 5183728 h 5549974"/>
              <a:gd name="connsiteX80" fmla="*/ 5627 w 4553364"/>
              <a:gd name="connsiteY80" fmla="*/ 5180163 h 5549974"/>
              <a:gd name="connsiteX81" fmla="*/ 11039 w 4553364"/>
              <a:gd name="connsiteY81" fmla="*/ 5116566 h 5549974"/>
              <a:gd name="connsiteX82" fmla="*/ 78653 w 4553364"/>
              <a:gd name="connsiteY82" fmla="*/ 3839310 h 5549974"/>
              <a:gd name="connsiteX83" fmla="*/ 303343 w 4553364"/>
              <a:gd name="connsiteY83" fmla="*/ 0 h 5549974"/>
              <a:gd name="connsiteX0" fmla="*/ 303343 w 4553364"/>
              <a:gd name="connsiteY0" fmla="*/ 0 h 5549951"/>
              <a:gd name="connsiteX1" fmla="*/ 3305529 w 4553364"/>
              <a:gd name="connsiteY1" fmla="*/ 171842 h 5549951"/>
              <a:gd name="connsiteX2" fmla="*/ 4134340 w 4553364"/>
              <a:gd name="connsiteY2" fmla="*/ 226950 h 5549951"/>
              <a:gd name="connsiteX3" fmla="*/ 4507534 w 4553364"/>
              <a:gd name="connsiteY3" fmla="*/ 247374 h 5549951"/>
              <a:gd name="connsiteX4" fmla="*/ 4535413 w 4553364"/>
              <a:gd name="connsiteY4" fmla="*/ 269179 h 5549951"/>
              <a:gd name="connsiteX5" fmla="*/ 4533639 w 4553364"/>
              <a:gd name="connsiteY5" fmla="*/ 300930 h 5549951"/>
              <a:gd name="connsiteX6" fmla="*/ 4536561 w 4553364"/>
              <a:gd name="connsiteY6" fmla="*/ 302647 h 5549951"/>
              <a:gd name="connsiteX7" fmla="*/ 4552987 w 4553364"/>
              <a:gd name="connsiteY7" fmla="*/ 334222 h 5549951"/>
              <a:gd name="connsiteX8" fmla="*/ 4530726 w 4553364"/>
              <a:gd name="connsiteY8" fmla="*/ 391868 h 5549951"/>
              <a:gd name="connsiteX9" fmla="*/ 4527238 w 4553364"/>
              <a:gd name="connsiteY9" fmla="*/ 415489 h 5549951"/>
              <a:gd name="connsiteX10" fmla="*/ 4522133 w 4553364"/>
              <a:gd name="connsiteY10" fmla="*/ 506828 h 5549951"/>
              <a:gd name="connsiteX11" fmla="*/ 4521483 w 4553364"/>
              <a:gd name="connsiteY11" fmla="*/ 553245 h 5549951"/>
              <a:gd name="connsiteX12" fmla="*/ 4518384 w 4553364"/>
              <a:gd name="connsiteY12" fmla="*/ 581709 h 5549951"/>
              <a:gd name="connsiteX13" fmla="*/ 4517715 w 4553364"/>
              <a:gd name="connsiteY13" fmla="*/ 585890 h 5549951"/>
              <a:gd name="connsiteX14" fmla="*/ 4504778 w 4553364"/>
              <a:gd name="connsiteY14" fmla="*/ 817404 h 5549951"/>
              <a:gd name="connsiteX15" fmla="*/ 4506491 w 4553364"/>
              <a:gd name="connsiteY15" fmla="*/ 822238 h 5549951"/>
              <a:gd name="connsiteX16" fmla="*/ 4504340 w 4553364"/>
              <a:gd name="connsiteY16" fmla="*/ 846069 h 5549951"/>
              <a:gd name="connsiteX17" fmla="*/ 4502740 w 4553364"/>
              <a:gd name="connsiteY17" fmla="*/ 853854 h 5549951"/>
              <a:gd name="connsiteX18" fmla="*/ 4496502 w 4553364"/>
              <a:gd name="connsiteY18" fmla="*/ 965485 h 5549951"/>
              <a:gd name="connsiteX19" fmla="*/ 4498579 w 4553364"/>
              <a:gd name="connsiteY19" fmla="*/ 966385 h 5549951"/>
              <a:gd name="connsiteX20" fmla="*/ 4502698 w 4553364"/>
              <a:gd name="connsiteY20" fmla="*/ 1002567 h 5549951"/>
              <a:gd name="connsiteX21" fmla="*/ 4497900 w 4553364"/>
              <a:gd name="connsiteY21" fmla="*/ 1101094 h 5549951"/>
              <a:gd name="connsiteX22" fmla="*/ 4497795 w 4553364"/>
              <a:gd name="connsiteY22" fmla="*/ 1159389 h 5549951"/>
              <a:gd name="connsiteX23" fmla="*/ 4502098 w 4553364"/>
              <a:gd name="connsiteY23" fmla="*/ 1180505 h 5549951"/>
              <a:gd name="connsiteX24" fmla="*/ 4505188 w 4553364"/>
              <a:gd name="connsiteY24" fmla="*/ 1210687 h 5549951"/>
              <a:gd name="connsiteX25" fmla="*/ 4514005 w 4553364"/>
              <a:gd name="connsiteY25" fmla="*/ 1263157 h 5549951"/>
              <a:gd name="connsiteX26" fmla="*/ 4516282 w 4553364"/>
              <a:gd name="connsiteY26" fmla="*/ 1313374 h 5549951"/>
              <a:gd name="connsiteX27" fmla="*/ 4515402 w 4553364"/>
              <a:gd name="connsiteY27" fmla="*/ 1347004 h 5549951"/>
              <a:gd name="connsiteX28" fmla="*/ 4514939 w 4553364"/>
              <a:gd name="connsiteY28" fmla="*/ 1351864 h 5549951"/>
              <a:gd name="connsiteX29" fmla="*/ 4505820 w 4553364"/>
              <a:gd name="connsiteY29" fmla="*/ 1391762 h 5549951"/>
              <a:gd name="connsiteX30" fmla="*/ 4509084 w 4553364"/>
              <a:gd name="connsiteY30" fmla="*/ 1395707 h 5549951"/>
              <a:gd name="connsiteX31" fmla="*/ 4511926 w 4553364"/>
              <a:gd name="connsiteY31" fmla="*/ 1408524 h 5549951"/>
              <a:gd name="connsiteX32" fmla="*/ 4507185 w 4553364"/>
              <a:gd name="connsiteY32" fmla="*/ 1419109 h 5549951"/>
              <a:gd name="connsiteX33" fmla="*/ 4497001 w 4553364"/>
              <a:gd name="connsiteY33" fmla="*/ 1469337 h 5549951"/>
              <a:gd name="connsiteX34" fmla="*/ 4486104 w 4553364"/>
              <a:gd name="connsiteY34" fmla="*/ 1543038 h 5549951"/>
              <a:gd name="connsiteX35" fmla="*/ 4481223 w 4553364"/>
              <a:gd name="connsiteY35" fmla="*/ 1553997 h 5549951"/>
              <a:gd name="connsiteX36" fmla="*/ 4466795 w 4553364"/>
              <a:gd name="connsiteY36" fmla="*/ 1626071 h 5549951"/>
              <a:gd name="connsiteX37" fmla="*/ 4463080 w 4553364"/>
              <a:gd name="connsiteY37" fmla="*/ 1664103 h 5549951"/>
              <a:gd name="connsiteX38" fmla="*/ 4466740 w 4553364"/>
              <a:gd name="connsiteY38" fmla="*/ 1668558 h 5549951"/>
              <a:gd name="connsiteX39" fmla="*/ 4465090 w 4553364"/>
              <a:gd name="connsiteY39" fmla="*/ 1679756 h 5549951"/>
              <a:gd name="connsiteX40" fmla="*/ 4465502 w 4553364"/>
              <a:gd name="connsiteY40" fmla="*/ 1682815 h 5549951"/>
              <a:gd name="connsiteX41" fmla="*/ 4467013 w 4553364"/>
              <a:gd name="connsiteY41" fmla="*/ 1700268 h 5549951"/>
              <a:gd name="connsiteX42" fmla="*/ 4455543 w 4553364"/>
              <a:gd name="connsiteY42" fmla="*/ 1735163 h 5549951"/>
              <a:gd name="connsiteX43" fmla="*/ 4453483 w 4553364"/>
              <a:gd name="connsiteY43" fmla="*/ 1735289 h 5549951"/>
              <a:gd name="connsiteX44" fmla="*/ 4444985 w 4553364"/>
              <a:gd name="connsiteY44" fmla="*/ 1887374 h 5549951"/>
              <a:gd name="connsiteX45" fmla="*/ 4453676 w 4553364"/>
              <a:gd name="connsiteY45" fmla="*/ 1911536 h 5549951"/>
              <a:gd name="connsiteX46" fmla="*/ 4455954 w 4553364"/>
              <a:gd name="connsiteY46" fmla="*/ 1961755 h 5549951"/>
              <a:gd name="connsiteX47" fmla="*/ 4455073 w 4553364"/>
              <a:gd name="connsiteY47" fmla="*/ 1995384 h 5549951"/>
              <a:gd name="connsiteX48" fmla="*/ 4454611 w 4553364"/>
              <a:gd name="connsiteY48" fmla="*/ 2000244 h 5549951"/>
              <a:gd name="connsiteX49" fmla="*/ 4445491 w 4553364"/>
              <a:gd name="connsiteY49" fmla="*/ 2040142 h 5549951"/>
              <a:gd name="connsiteX50" fmla="*/ 4448756 w 4553364"/>
              <a:gd name="connsiteY50" fmla="*/ 2044087 h 5549951"/>
              <a:gd name="connsiteX51" fmla="*/ 4451597 w 4553364"/>
              <a:gd name="connsiteY51" fmla="*/ 2056904 h 5549951"/>
              <a:gd name="connsiteX52" fmla="*/ 4446856 w 4553364"/>
              <a:gd name="connsiteY52" fmla="*/ 2067489 h 5549951"/>
              <a:gd name="connsiteX53" fmla="*/ 4436672 w 4553364"/>
              <a:gd name="connsiteY53" fmla="*/ 2117719 h 5549951"/>
              <a:gd name="connsiteX54" fmla="*/ 4429341 w 4553364"/>
              <a:gd name="connsiteY54" fmla="*/ 2167300 h 5549951"/>
              <a:gd name="connsiteX55" fmla="*/ 4373258 w 4553364"/>
              <a:gd name="connsiteY55" fmla="*/ 3223633 h 5549951"/>
              <a:gd name="connsiteX56" fmla="*/ 4360472 w 4553364"/>
              <a:gd name="connsiteY56" fmla="*/ 3477281 h 5549951"/>
              <a:gd name="connsiteX57" fmla="*/ 4349387 w 4553364"/>
              <a:gd name="connsiteY57" fmla="*/ 3639984 h 5549951"/>
              <a:gd name="connsiteX58" fmla="*/ 4258626 w 4553364"/>
              <a:gd name="connsiteY58" fmla="*/ 5278921 h 5549951"/>
              <a:gd name="connsiteX59" fmla="*/ 4263924 w 4553364"/>
              <a:gd name="connsiteY59" fmla="*/ 5315626 h 5549951"/>
              <a:gd name="connsiteX60" fmla="*/ 4267458 w 4553364"/>
              <a:gd name="connsiteY60" fmla="*/ 5350090 h 5549951"/>
              <a:gd name="connsiteX61" fmla="*/ 4270290 w 4553364"/>
              <a:gd name="connsiteY61" fmla="*/ 5450399 h 5549951"/>
              <a:gd name="connsiteX62" fmla="*/ 4251733 w 4553364"/>
              <a:gd name="connsiteY62" fmla="*/ 5484804 h 5549951"/>
              <a:gd name="connsiteX63" fmla="*/ 4247081 w 4553364"/>
              <a:gd name="connsiteY63" fmla="*/ 5487504 h 5549951"/>
              <a:gd name="connsiteX64" fmla="*/ 4243624 w 4553364"/>
              <a:gd name="connsiteY64" fmla="*/ 5549951 h 5549951"/>
              <a:gd name="connsiteX65" fmla="*/ 0 w 4553364"/>
              <a:gd name="connsiteY65" fmla="*/ 5293146 h 5549951"/>
              <a:gd name="connsiteX66" fmla="*/ 4241 w 4553364"/>
              <a:gd name="connsiteY66" fmla="*/ 5239903 h 5549951"/>
              <a:gd name="connsiteX67" fmla="*/ 8461 w 4553364"/>
              <a:gd name="connsiteY67" fmla="*/ 5233298 h 5549951"/>
              <a:gd name="connsiteX68" fmla="*/ 8730 w 4553364"/>
              <a:gd name="connsiteY68" fmla="*/ 5230552 h 5549951"/>
              <a:gd name="connsiteX69" fmla="*/ 9000 w 4553364"/>
              <a:gd name="connsiteY69" fmla="*/ 5227804 h 5549951"/>
              <a:gd name="connsiteX70" fmla="*/ 9537 w 4553364"/>
              <a:gd name="connsiteY70" fmla="*/ 5222308 h 5549951"/>
              <a:gd name="connsiteX71" fmla="*/ 9222 w 4553364"/>
              <a:gd name="connsiteY71" fmla="*/ 5216405 h 5549951"/>
              <a:gd name="connsiteX72" fmla="*/ 8638 w 4553364"/>
              <a:gd name="connsiteY72" fmla="*/ 5213249 h 5549951"/>
              <a:gd name="connsiteX73" fmla="*/ 8907 w 4553364"/>
              <a:gd name="connsiteY73" fmla="*/ 5210500 h 5549951"/>
              <a:gd name="connsiteX74" fmla="*/ 8591 w 4553364"/>
              <a:gd name="connsiteY74" fmla="*/ 5204597 h 5549951"/>
              <a:gd name="connsiteX75" fmla="*/ 8008 w 4553364"/>
              <a:gd name="connsiteY75" fmla="*/ 5201441 h 5549951"/>
              <a:gd name="connsiteX76" fmla="*/ 7378 w 4553364"/>
              <a:gd name="connsiteY76" fmla="*/ 5189632 h 5549951"/>
              <a:gd name="connsiteX77" fmla="*/ 6794 w 4553364"/>
              <a:gd name="connsiteY77" fmla="*/ 5186477 h 5549951"/>
              <a:gd name="connsiteX78" fmla="*/ 7062 w 4553364"/>
              <a:gd name="connsiteY78" fmla="*/ 5183728 h 5549951"/>
              <a:gd name="connsiteX79" fmla="*/ 5627 w 4553364"/>
              <a:gd name="connsiteY79" fmla="*/ 5180163 h 5549951"/>
              <a:gd name="connsiteX80" fmla="*/ 11039 w 4553364"/>
              <a:gd name="connsiteY80" fmla="*/ 5116566 h 5549951"/>
              <a:gd name="connsiteX81" fmla="*/ 78653 w 4553364"/>
              <a:gd name="connsiteY81" fmla="*/ 3839310 h 5549951"/>
              <a:gd name="connsiteX82" fmla="*/ 303343 w 4553364"/>
              <a:gd name="connsiteY82" fmla="*/ 0 h 5549951"/>
              <a:gd name="connsiteX0" fmla="*/ 303549 w 4553570"/>
              <a:gd name="connsiteY0" fmla="*/ 0 h 5549951"/>
              <a:gd name="connsiteX1" fmla="*/ 3305735 w 4553570"/>
              <a:gd name="connsiteY1" fmla="*/ 171842 h 5549951"/>
              <a:gd name="connsiteX2" fmla="*/ 4134546 w 4553570"/>
              <a:gd name="connsiteY2" fmla="*/ 226950 h 5549951"/>
              <a:gd name="connsiteX3" fmla="*/ 4507740 w 4553570"/>
              <a:gd name="connsiteY3" fmla="*/ 247374 h 5549951"/>
              <a:gd name="connsiteX4" fmla="*/ 4535619 w 4553570"/>
              <a:gd name="connsiteY4" fmla="*/ 269179 h 5549951"/>
              <a:gd name="connsiteX5" fmla="*/ 4533845 w 4553570"/>
              <a:gd name="connsiteY5" fmla="*/ 300930 h 5549951"/>
              <a:gd name="connsiteX6" fmla="*/ 4536767 w 4553570"/>
              <a:gd name="connsiteY6" fmla="*/ 302647 h 5549951"/>
              <a:gd name="connsiteX7" fmla="*/ 4553193 w 4553570"/>
              <a:gd name="connsiteY7" fmla="*/ 334222 h 5549951"/>
              <a:gd name="connsiteX8" fmla="*/ 4530932 w 4553570"/>
              <a:gd name="connsiteY8" fmla="*/ 391868 h 5549951"/>
              <a:gd name="connsiteX9" fmla="*/ 4527444 w 4553570"/>
              <a:gd name="connsiteY9" fmla="*/ 415489 h 5549951"/>
              <a:gd name="connsiteX10" fmla="*/ 4522339 w 4553570"/>
              <a:gd name="connsiteY10" fmla="*/ 506828 h 5549951"/>
              <a:gd name="connsiteX11" fmla="*/ 4521689 w 4553570"/>
              <a:gd name="connsiteY11" fmla="*/ 553245 h 5549951"/>
              <a:gd name="connsiteX12" fmla="*/ 4518590 w 4553570"/>
              <a:gd name="connsiteY12" fmla="*/ 581709 h 5549951"/>
              <a:gd name="connsiteX13" fmla="*/ 4517921 w 4553570"/>
              <a:gd name="connsiteY13" fmla="*/ 585890 h 5549951"/>
              <a:gd name="connsiteX14" fmla="*/ 4504984 w 4553570"/>
              <a:gd name="connsiteY14" fmla="*/ 817404 h 5549951"/>
              <a:gd name="connsiteX15" fmla="*/ 4506697 w 4553570"/>
              <a:gd name="connsiteY15" fmla="*/ 822238 h 5549951"/>
              <a:gd name="connsiteX16" fmla="*/ 4504546 w 4553570"/>
              <a:gd name="connsiteY16" fmla="*/ 846069 h 5549951"/>
              <a:gd name="connsiteX17" fmla="*/ 4502946 w 4553570"/>
              <a:gd name="connsiteY17" fmla="*/ 853854 h 5549951"/>
              <a:gd name="connsiteX18" fmla="*/ 4496708 w 4553570"/>
              <a:gd name="connsiteY18" fmla="*/ 965485 h 5549951"/>
              <a:gd name="connsiteX19" fmla="*/ 4498785 w 4553570"/>
              <a:gd name="connsiteY19" fmla="*/ 966385 h 5549951"/>
              <a:gd name="connsiteX20" fmla="*/ 4502904 w 4553570"/>
              <a:gd name="connsiteY20" fmla="*/ 1002567 h 5549951"/>
              <a:gd name="connsiteX21" fmla="*/ 4498106 w 4553570"/>
              <a:gd name="connsiteY21" fmla="*/ 1101094 h 5549951"/>
              <a:gd name="connsiteX22" fmla="*/ 4498001 w 4553570"/>
              <a:gd name="connsiteY22" fmla="*/ 1159389 h 5549951"/>
              <a:gd name="connsiteX23" fmla="*/ 4502304 w 4553570"/>
              <a:gd name="connsiteY23" fmla="*/ 1180505 h 5549951"/>
              <a:gd name="connsiteX24" fmla="*/ 4505394 w 4553570"/>
              <a:gd name="connsiteY24" fmla="*/ 1210687 h 5549951"/>
              <a:gd name="connsiteX25" fmla="*/ 4514211 w 4553570"/>
              <a:gd name="connsiteY25" fmla="*/ 1263157 h 5549951"/>
              <a:gd name="connsiteX26" fmla="*/ 4516488 w 4553570"/>
              <a:gd name="connsiteY26" fmla="*/ 1313374 h 5549951"/>
              <a:gd name="connsiteX27" fmla="*/ 4515608 w 4553570"/>
              <a:gd name="connsiteY27" fmla="*/ 1347004 h 5549951"/>
              <a:gd name="connsiteX28" fmla="*/ 4515145 w 4553570"/>
              <a:gd name="connsiteY28" fmla="*/ 1351864 h 5549951"/>
              <a:gd name="connsiteX29" fmla="*/ 4506026 w 4553570"/>
              <a:gd name="connsiteY29" fmla="*/ 1391762 h 5549951"/>
              <a:gd name="connsiteX30" fmla="*/ 4509290 w 4553570"/>
              <a:gd name="connsiteY30" fmla="*/ 1395707 h 5549951"/>
              <a:gd name="connsiteX31" fmla="*/ 4512132 w 4553570"/>
              <a:gd name="connsiteY31" fmla="*/ 1408524 h 5549951"/>
              <a:gd name="connsiteX32" fmla="*/ 4507391 w 4553570"/>
              <a:gd name="connsiteY32" fmla="*/ 1419109 h 5549951"/>
              <a:gd name="connsiteX33" fmla="*/ 4497207 w 4553570"/>
              <a:gd name="connsiteY33" fmla="*/ 1469337 h 5549951"/>
              <a:gd name="connsiteX34" fmla="*/ 4486310 w 4553570"/>
              <a:gd name="connsiteY34" fmla="*/ 1543038 h 5549951"/>
              <a:gd name="connsiteX35" fmla="*/ 4481429 w 4553570"/>
              <a:gd name="connsiteY35" fmla="*/ 1553997 h 5549951"/>
              <a:gd name="connsiteX36" fmla="*/ 4467001 w 4553570"/>
              <a:gd name="connsiteY36" fmla="*/ 1626071 h 5549951"/>
              <a:gd name="connsiteX37" fmla="*/ 4463286 w 4553570"/>
              <a:gd name="connsiteY37" fmla="*/ 1664103 h 5549951"/>
              <a:gd name="connsiteX38" fmla="*/ 4466946 w 4553570"/>
              <a:gd name="connsiteY38" fmla="*/ 1668558 h 5549951"/>
              <a:gd name="connsiteX39" fmla="*/ 4465296 w 4553570"/>
              <a:gd name="connsiteY39" fmla="*/ 1679756 h 5549951"/>
              <a:gd name="connsiteX40" fmla="*/ 4465708 w 4553570"/>
              <a:gd name="connsiteY40" fmla="*/ 1682815 h 5549951"/>
              <a:gd name="connsiteX41" fmla="*/ 4467219 w 4553570"/>
              <a:gd name="connsiteY41" fmla="*/ 1700268 h 5549951"/>
              <a:gd name="connsiteX42" fmla="*/ 4455749 w 4553570"/>
              <a:gd name="connsiteY42" fmla="*/ 1735163 h 5549951"/>
              <a:gd name="connsiteX43" fmla="*/ 4453689 w 4553570"/>
              <a:gd name="connsiteY43" fmla="*/ 1735289 h 5549951"/>
              <a:gd name="connsiteX44" fmla="*/ 4445191 w 4553570"/>
              <a:gd name="connsiteY44" fmla="*/ 1887374 h 5549951"/>
              <a:gd name="connsiteX45" fmla="*/ 4453882 w 4553570"/>
              <a:gd name="connsiteY45" fmla="*/ 1911536 h 5549951"/>
              <a:gd name="connsiteX46" fmla="*/ 4456160 w 4553570"/>
              <a:gd name="connsiteY46" fmla="*/ 1961755 h 5549951"/>
              <a:gd name="connsiteX47" fmla="*/ 4455279 w 4553570"/>
              <a:gd name="connsiteY47" fmla="*/ 1995384 h 5549951"/>
              <a:gd name="connsiteX48" fmla="*/ 4454817 w 4553570"/>
              <a:gd name="connsiteY48" fmla="*/ 2000244 h 5549951"/>
              <a:gd name="connsiteX49" fmla="*/ 4445697 w 4553570"/>
              <a:gd name="connsiteY49" fmla="*/ 2040142 h 5549951"/>
              <a:gd name="connsiteX50" fmla="*/ 4448962 w 4553570"/>
              <a:gd name="connsiteY50" fmla="*/ 2044087 h 5549951"/>
              <a:gd name="connsiteX51" fmla="*/ 4451803 w 4553570"/>
              <a:gd name="connsiteY51" fmla="*/ 2056904 h 5549951"/>
              <a:gd name="connsiteX52" fmla="*/ 4447062 w 4553570"/>
              <a:gd name="connsiteY52" fmla="*/ 2067489 h 5549951"/>
              <a:gd name="connsiteX53" fmla="*/ 4436878 w 4553570"/>
              <a:gd name="connsiteY53" fmla="*/ 2117719 h 5549951"/>
              <a:gd name="connsiteX54" fmla="*/ 4429547 w 4553570"/>
              <a:gd name="connsiteY54" fmla="*/ 2167300 h 5549951"/>
              <a:gd name="connsiteX55" fmla="*/ 4373464 w 4553570"/>
              <a:gd name="connsiteY55" fmla="*/ 3223633 h 5549951"/>
              <a:gd name="connsiteX56" fmla="*/ 4360678 w 4553570"/>
              <a:gd name="connsiteY56" fmla="*/ 3477281 h 5549951"/>
              <a:gd name="connsiteX57" fmla="*/ 4349593 w 4553570"/>
              <a:gd name="connsiteY57" fmla="*/ 3639984 h 5549951"/>
              <a:gd name="connsiteX58" fmla="*/ 4258832 w 4553570"/>
              <a:gd name="connsiteY58" fmla="*/ 5278921 h 5549951"/>
              <a:gd name="connsiteX59" fmla="*/ 4264130 w 4553570"/>
              <a:gd name="connsiteY59" fmla="*/ 5315626 h 5549951"/>
              <a:gd name="connsiteX60" fmla="*/ 4267664 w 4553570"/>
              <a:gd name="connsiteY60" fmla="*/ 5350090 h 5549951"/>
              <a:gd name="connsiteX61" fmla="*/ 4270496 w 4553570"/>
              <a:gd name="connsiteY61" fmla="*/ 5450399 h 5549951"/>
              <a:gd name="connsiteX62" fmla="*/ 4251939 w 4553570"/>
              <a:gd name="connsiteY62" fmla="*/ 5484804 h 5549951"/>
              <a:gd name="connsiteX63" fmla="*/ 4247287 w 4553570"/>
              <a:gd name="connsiteY63" fmla="*/ 5487504 h 5549951"/>
              <a:gd name="connsiteX64" fmla="*/ 4243830 w 4553570"/>
              <a:gd name="connsiteY64" fmla="*/ 5549951 h 5549951"/>
              <a:gd name="connsiteX65" fmla="*/ 0 w 4553570"/>
              <a:gd name="connsiteY65" fmla="*/ 5309929 h 5549951"/>
              <a:gd name="connsiteX66" fmla="*/ 4447 w 4553570"/>
              <a:gd name="connsiteY66" fmla="*/ 5239903 h 5549951"/>
              <a:gd name="connsiteX67" fmla="*/ 8667 w 4553570"/>
              <a:gd name="connsiteY67" fmla="*/ 5233298 h 5549951"/>
              <a:gd name="connsiteX68" fmla="*/ 8936 w 4553570"/>
              <a:gd name="connsiteY68" fmla="*/ 5230552 h 5549951"/>
              <a:gd name="connsiteX69" fmla="*/ 9206 w 4553570"/>
              <a:gd name="connsiteY69" fmla="*/ 5227804 h 5549951"/>
              <a:gd name="connsiteX70" fmla="*/ 9743 w 4553570"/>
              <a:gd name="connsiteY70" fmla="*/ 5222308 h 5549951"/>
              <a:gd name="connsiteX71" fmla="*/ 9428 w 4553570"/>
              <a:gd name="connsiteY71" fmla="*/ 5216405 h 5549951"/>
              <a:gd name="connsiteX72" fmla="*/ 8844 w 4553570"/>
              <a:gd name="connsiteY72" fmla="*/ 5213249 h 5549951"/>
              <a:gd name="connsiteX73" fmla="*/ 9113 w 4553570"/>
              <a:gd name="connsiteY73" fmla="*/ 5210500 h 5549951"/>
              <a:gd name="connsiteX74" fmla="*/ 8797 w 4553570"/>
              <a:gd name="connsiteY74" fmla="*/ 5204597 h 5549951"/>
              <a:gd name="connsiteX75" fmla="*/ 8214 w 4553570"/>
              <a:gd name="connsiteY75" fmla="*/ 5201441 h 5549951"/>
              <a:gd name="connsiteX76" fmla="*/ 7584 w 4553570"/>
              <a:gd name="connsiteY76" fmla="*/ 5189632 h 5549951"/>
              <a:gd name="connsiteX77" fmla="*/ 7000 w 4553570"/>
              <a:gd name="connsiteY77" fmla="*/ 5186477 h 5549951"/>
              <a:gd name="connsiteX78" fmla="*/ 7268 w 4553570"/>
              <a:gd name="connsiteY78" fmla="*/ 5183728 h 5549951"/>
              <a:gd name="connsiteX79" fmla="*/ 5833 w 4553570"/>
              <a:gd name="connsiteY79" fmla="*/ 5180163 h 5549951"/>
              <a:gd name="connsiteX80" fmla="*/ 11245 w 4553570"/>
              <a:gd name="connsiteY80" fmla="*/ 5116566 h 5549951"/>
              <a:gd name="connsiteX81" fmla="*/ 78859 w 4553570"/>
              <a:gd name="connsiteY81" fmla="*/ 3839310 h 5549951"/>
              <a:gd name="connsiteX82" fmla="*/ 303549 w 4553570"/>
              <a:gd name="connsiteY82" fmla="*/ 0 h 5549951"/>
              <a:gd name="connsiteX0" fmla="*/ 303617 w 4553638"/>
              <a:gd name="connsiteY0" fmla="*/ 0 h 5549951"/>
              <a:gd name="connsiteX1" fmla="*/ 3305803 w 4553638"/>
              <a:gd name="connsiteY1" fmla="*/ 171842 h 5549951"/>
              <a:gd name="connsiteX2" fmla="*/ 4134614 w 4553638"/>
              <a:gd name="connsiteY2" fmla="*/ 226950 h 5549951"/>
              <a:gd name="connsiteX3" fmla="*/ 4507808 w 4553638"/>
              <a:gd name="connsiteY3" fmla="*/ 247374 h 5549951"/>
              <a:gd name="connsiteX4" fmla="*/ 4535687 w 4553638"/>
              <a:gd name="connsiteY4" fmla="*/ 269179 h 5549951"/>
              <a:gd name="connsiteX5" fmla="*/ 4533913 w 4553638"/>
              <a:gd name="connsiteY5" fmla="*/ 300930 h 5549951"/>
              <a:gd name="connsiteX6" fmla="*/ 4536835 w 4553638"/>
              <a:gd name="connsiteY6" fmla="*/ 302647 h 5549951"/>
              <a:gd name="connsiteX7" fmla="*/ 4553261 w 4553638"/>
              <a:gd name="connsiteY7" fmla="*/ 334222 h 5549951"/>
              <a:gd name="connsiteX8" fmla="*/ 4531000 w 4553638"/>
              <a:gd name="connsiteY8" fmla="*/ 391868 h 5549951"/>
              <a:gd name="connsiteX9" fmla="*/ 4527512 w 4553638"/>
              <a:gd name="connsiteY9" fmla="*/ 415489 h 5549951"/>
              <a:gd name="connsiteX10" fmla="*/ 4522407 w 4553638"/>
              <a:gd name="connsiteY10" fmla="*/ 506828 h 5549951"/>
              <a:gd name="connsiteX11" fmla="*/ 4521757 w 4553638"/>
              <a:gd name="connsiteY11" fmla="*/ 553245 h 5549951"/>
              <a:gd name="connsiteX12" fmla="*/ 4518658 w 4553638"/>
              <a:gd name="connsiteY12" fmla="*/ 581709 h 5549951"/>
              <a:gd name="connsiteX13" fmla="*/ 4517989 w 4553638"/>
              <a:gd name="connsiteY13" fmla="*/ 585890 h 5549951"/>
              <a:gd name="connsiteX14" fmla="*/ 4505052 w 4553638"/>
              <a:gd name="connsiteY14" fmla="*/ 817404 h 5549951"/>
              <a:gd name="connsiteX15" fmla="*/ 4506765 w 4553638"/>
              <a:gd name="connsiteY15" fmla="*/ 822238 h 5549951"/>
              <a:gd name="connsiteX16" fmla="*/ 4504614 w 4553638"/>
              <a:gd name="connsiteY16" fmla="*/ 846069 h 5549951"/>
              <a:gd name="connsiteX17" fmla="*/ 4503014 w 4553638"/>
              <a:gd name="connsiteY17" fmla="*/ 853854 h 5549951"/>
              <a:gd name="connsiteX18" fmla="*/ 4496776 w 4553638"/>
              <a:gd name="connsiteY18" fmla="*/ 965485 h 5549951"/>
              <a:gd name="connsiteX19" fmla="*/ 4498853 w 4553638"/>
              <a:gd name="connsiteY19" fmla="*/ 966385 h 5549951"/>
              <a:gd name="connsiteX20" fmla="*/ 4502972 w 4553638"/>
              <a:gd name="connsiteY20" fmla="*/ 1002567 h 5549951"/>
              <a:gd name="connsiteX21" fmla="*/ 4498174 w 4553638"/>
              <a:gd name="connsiteY21" fmla="*/ 1101094 h 5549951"/>
              <a:gd name="connsiteX22" fmla="*/ 4498069 w 4553638"/>
              <a:gd name="connsiteY22" fmla="*/ 1159389 h 5549951"/>
              <a:gd name="connsiteX23" fmla="*/ 4502372 w 4553638"/>
              <a:gd name="connsiteY23" fmla="*/ 1180505 h 5549951"/>
              <a:gd name="connsiteX24" fmla="*/ 4505462 w 4553638"/>
              <a:gd name="connsiteY24" fmla="*/ 1210687 h 5549951"/>
              <a:gd name="connsiteX25" fmla="*/ 4514279 w 4553638"/>
              <a:gd name="connsiteY25" fmla="*/ 1263157 h 5549951"/>
              <a:gd name="connsiteX26" fmla="*/ 4516556 w 4553638"/>
              <a:gd name="connsiteY26" fmla="*/ 1313374 h 5549951"/>
              <a:gd name="connsiteX27" fmla="*/ 4515676 w 4553638"/>
              <a:gd name="connsiteY27" fmla="*/ 1347004 h 5549951"/>
              <a:gd name="connsiteX28" fmla="*/ 4515213 w 4553638"/>
              <a:gd name="connsiteY28" fmla="*/ 1351864 h 5549951"/>
              <a:gd name="connsiteX29" fmla="*/ 4506094 w 4553638"/>
              <a:gd name="connsiteY29" fmla="*/ 1391762 h 5549951"/>
              <a:gd name="connsiteX30" fmla="*/ 4509358 w 4553638"/>
              <a:gd name="connsiteY30" fmla="*/ 1395707 h 5549951"/>
              <a:gd name="connsiteX31" fmla="*/ 4512200 w 4553638"/>
              <a:gd name="connsiteY31" fmla="*/ 1408524 h 5549951"/>
              <a:gd name="connsiteX32" fmla="*/ 4507459 w 4553638"/>
              <a:gd name="connsiteY32" fmla="*/ 1419109 h 5549951"/>
              <a:gd name="connsiteX33" fmla="*/ 4497275 w 4553638"/>
              <a:gd name="connsiteY33" fmla="*/ 1469337 h 5549951"/>
              <a:gd name="connsiteX34" fmla="*/ 4486378 w 4553638"/>
              <a:gd name="connsiteY34" fmla="*/ 1543038 h 5549951"/>
              <a:gd name="connsiteX35" fmla="*/ 4481497 w 4553638"/>
              <a:gd name="connsiteY35" fmla="*/ 1553997 h 5549951"/>
              <a:gd name="connsiteX36" fmla="*/ 4467069 w 4553638"/>
              <a:gd name="connsiteY36" fmla="*/ 1626071 h 5549951"/>
              <a:gd name="connsiteX37" fmla="*/ 4463354 w 4553638"/>
              <a:gd name="connsiteY37" fmla="*/ 1664103 h 5549951"/>
              <a:gd name="connsiteX38" fmla="*/ 4467014 w 4553638"/>
              <a:gd name="connsiteY38" fmla="*/ 1668558 h 5549951"/>
              <a:gd name="connsiteX39" fmla="*/ 4465364 w 4553638"/>
              <a:gd name="connsiteY39" fmla="*/ 1679756 h 5549951"/>
              <a:gd name="connsiteX40" fmla="*/ 4465776 w 4553638"/>
              <a:gd name="connsiteY40" fmla="*/ 1682815 h 5549951"/>
              <a:gd name="connsiteX41" fmla="*/ 4467287 w 4553638"/>
              <a:gd name="connsiteY41" fmla="*/ 1700268 h 5549951"/>
              <a:gd name="connsiteX42" fmla="*/ 4455817 w 4553638"/>
              <a:gd name="connsiteY42" fmla="*/ 1735163 h 5549951"/>
              <a:gd name="connsiteX43" fmla="*/ 4453757 w 4553638"/>
              <a:gd name="connsiteY43" fmla="*/ 1735289 h 5549951"/>
              <a:gd name="connsiteX44" fmla="*/ 4445259 w 4553638"/>
              <a:gd name="connsiteY44" fmla="*/ 1887374 h 5549951"/>
              <a:gd name="connsiteX45" fmla="*/ 4453950 w 4553638"/>
              <a:gd name="connsiteY45" fmla="*/ 1911536 h 5549951"/>
              <a:gd name="connsiteX46" fmla="*/ 4456228 w 4553638"/>
              <a:gd name="connsiteY46" fmla="*/ 1961755 h 5549951"/>
              <a:gd name="connsiteX47" fmla="*/ 4455347 w 4553638"/>
              <a:gd name="connsiteY47" fmla="*/ 1995384 h 5549951"/>
              <a:gd name="connsiteX48" fmla="*/ 4454885 w 4553638"/>
              <a:gd name="connsiteY48" fmla="*/ 2000244 h 5549951"/>
              <a:gd name="connsiteX49" fmla="*/ 4445765 w 4553638"/>
              <a:gd name="connsiteY49" fmla="*/ 2040142 h 5549951"/>
              <a:gd name="connsiteX50" fmla="*/ 4449030 w 4553638"/>
              <a:gd name="connsiteY50" fmla="*/ 2044087 h 5549951"/>
              <a:gd name="connsiteX51" fmla="*/ 4451871 w 4553638"/>
              <a:gd name="connsiteY51" fmla="*/ 2056904 h 5549951"/>
              <a:gd name="connsiteX52" fmla="*/ 4447130 w 4553638"/>
              <a:gd name="connsiteY52" fmla="*/ 2067489 h 5549951"/>
              <a:gd name="connsiteX53" fmla="*/ 4436946 w 4553638"/>
              <a:gd name="connsiteY53" fmla="*/ 2117719 h 5549951"/>
              <a:gd name="connsiteX54" fmla="*/ 4429615 w 4553638"/>
              <a:gd name="connsiteY54" fmla="*/ 2167300 h 5549951"/>
              <a:gd name="connsiteX55" fmla="*/ 4373532 w 4553638"/>
              <a:gd name="connsiteY55" fmla="*/ 3223633 h 5549951"/>
              <a:gd name="connsiteX56" fmla="*/ 4360746 w 4553638"/>
              <a:gd name="connsiteY56" fmla="*/ 3477281 h 5549951"/>
              <a:gd name="connsiteX57" fmla="*/ 4349661 w 4553638"/>
              <a:gd name="connsiteY57" fmla="*/ 3639984 h 5549951"/>
              <a:gd name="connsiteX58" fmla="*/ 4258900 w 4553638"/>
              <a:gd name="connsiteY58" fmla="*/ 5278921 h 5549951"/>
              <a:gd name="connsiteX59" fmla="*/ 4264198 w 4553638"/>
              <a:gd name="connsiteY59" fmla="*/ 5315626 h 5549951"/>
              <a:gd name="connsiteX60" fmla="*/ 4267732 w 4553638"/>
              <a:gd name="connsiteY60" fmla="*/ 5350090 h 5549951"/>
              <a:gd name="connsiteX61" fmla="*/ 4270564 w 4553638"/>
              <a:gd name="connsiteY61" fmla="*/ 5450399 h 5549951"/>
              <a:gd name="connsiteX62" fmla="*/ 4252007 w 4553638"/>
              <a:gd name="connsiteY62" fmla="*/ 5484804 h 5549951"/>
              <a:gd name="connsiteX63" fmla="*/ 4247355 w 4553638"/>
              <a:gd name="connsiteY63" fmla="*/ 5487504 h 5549951"/>
              <a:gd name="connsiteX64" fmla="*/ 4243898 w 4553638"/>
              <a:gd name="connsiteY64" fmla="*/ 5549951 h 5549951"/>
              <a:gd name="connsiteX65" fmla="*/ 0 w 4553638"/>
              <a:gd name="connsiteY65" fmla="*/ 5315524 h 5549951"/>
              <a:gd name="connsiteX66" fmla="*/ 4515 w 4553638"/>
              <a:gd name="connsiteY66" fmla="*/ 5239903 h 5549951"/>
              <a:gd name="connsiteX67" fmla="*/ 8735 w 4553638"/>
              <a:gd name="connsiteY67" fmla="*/ 5233298 h 5549951"/>
              <a:gd name="connsiteX68" fmla="*/ 9004 w 4553638"/>
              <a:gd name="connsiteY68" fmla="*/ 5230552 h 5549951"/>
              <a:gd name="connsiteX69" fmla="*/ 9274 w 4553638"/>
              <a:gd name="connsiteY69" fmla="*/ 5227804 h 5549951"/>
              <a:gd name="connsiteX70" fmla="*/ 9811 w 4553638"/>
              <a:gd name="connsiteY70" fmla="*/ 5222308 h 5549951"/>
              <a:gd name="connsiteX71" fmla="*/ 9496 w 4553638"/>
              <a:gd name="connsiteY71" fmla="*/ 5216405 h 5549951"/>
              <a:gd name="connsiteX72" fmla="*/ 8912 w 4553638"/>
              <a:gd name="connsiteY72" fmla="*/ 5213249 h 5549951"/>
              <a:gd name="connsiteX73" fmla="*/ 9181 w 4553638"/>
              <a:gd name="connsiteY73" fmla="*/ 5210500 h 5549951"/>
              <a:gd name="connsiteX74" fmla="*/ 8865 w 4553638"/>
              <a:gd name="connsiteY74" fmla="*/ 5204597 h 5549951"/>
              <a:gd name="connsiteX75" fmla="*/ 8282 w 4553638"/>
              <a:gd name="connsiteY75" fmla="*/ 5201441 h 5549951"/>
              <a:gd name="connsiteX76" fmla="*/ 7652 w 4553638"/>
              <a:gd name="connsiteY76" fmla="*/ 5189632 h 5549951"/>
              <a:gd name="connsiteX77" fmla="*/ 7068 w 4553638"/>
              <a:gd name="connsiteY77" fmla="*/ 5186477 h 5549951"/>
              <a:gd name="connsiteX78" fmla="*/ 7336 w 4553638"/>
              <a:gd name="connsiteY78" fmla="*/ 5183728 h 5549951"/>
              <a:gd name="connsiteX79" fmla="*/ 5901 w 4553638"/>
              <a:gd name="connsiteY79" fmla="*/ 5180163 h 5549951"/>
              <a:gd name="connsiteX80" fmla="*/ 11313 w 4553638"/>
              <a:gd name="connsiteY80" fmla="*/ 5116566 h 5549951"/>
              <a:gd name="connsiteX81" fmla="*/ 78927 w 4553638"/>
              <a:gd name="connsiteY81" fmla="*/ 3839310 h 5549951"/>
              <a:gd name="connsiteX82" fmla="*/ 303617 w 4553638"/>
              <a:gd name="connsiteY82" fmla="*/ 0 h 554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4553638" h="5549951">
                <a:moveTo>
                  <a:pt x="303617" y="0"/>
                </a:moveTo>
                <a:cubicBezTo>
                  <a:pt x="628364" y="31218"/>
                  <a:pt x="2667304" y="134017"/>
                  <a:pt x="3305803" y="171842"/>
                </a:cubicBezTo>
                <a:lnTo>
                  <a:pt x="4134614" y="226950"/>
                </a:lnTo>
                <a:lnTo>
                  <a:pt x="4507808" y="247374"/>
                </a:lnTo>
                <a:lnTo>
                  <a:pt x="4535687" y="269179"/>
                </a:lnTo>
                <a:cubicBezTo>
                  <a:pt x="4535096" y="279763"/>
                  <a:pt x="4534504" y="290346"/>
                  <a:pt x="4533913" y="300930"/>
                </a:cubicBezTo>
                <a:lnTo>
                  <a:pt x="4536835" y="302647"/>
                </a:lnTo>
                <a:cubicBezTo>
                  <a:pt x="4546433" y="304354"/>
                  <a:pt x="4555631" y="291327"/>
                  <a:pt x="4553261" y="334222"/>
                </a:cubicBezTo>
                <a:cubicBezTo>
                  <a:pt x="4542620" y="354710"/>
                  <a:pt x="4535606" y="373686"/>
                  <a:pt x="4531000" y="391868"/>
                </a:cubicBezTo>
                <a:lnTo>
                  <a:pt x="4527512" y="415489"/>
                </a:lnTo>
                <a:lnTo>
                  <a:pt x="4522407" y="506828"/>
                </a:lnTo>
                <a:cubicBezTo>
                  <a:pt x="4522190" y="522300"/>
                  <a:pt x="4521974" y="537773"/>
                  <a:pt x="4521757" y="553245"/>
                </a:cubicBezTo>
                <a:cubicBezTo>
                  <a:pt x="4521486" y="558170"/>
                  <a:pt x="4520392" y="568699"/>
                  <a:pt x="4518658" y="581709"/>
                </a:cubicBezTo>
                <a:lnTo>
                  <a:pt x="4517989" y="585890"/>
                </a:lnTo>
                <a:lnTo>
                  <a:pt x="4505052" y="817404"/>
                </a:lnTo>
                <a:lnTo>
                  <a:pt x="4506765" y="822238"/>
                </a:lnTo>
                <a:cubicBezTo>
                  <a:pt x="4507267" y="829783"/>
                  <a:pt x="4506186" y="837845"/>
                  <a:pt x="4504614" y="846069"/>
                </a:cubicBezTo>
                <a:lnTo>
                  <a:pt x="4503014" y="853854"/>
                </a:lnTo>
                <a:lnTo>
                  <a:pt x="4496776" y="965485"/>
                </a:lnTo>
                <a:lnTo>
                  <a:pt x="4498853" y="966385"/>
                </a:lnTo>
                <a:cubicBezTo>
                  <a:pt x="4500294" y="972743"/>
                  <a:pt x="4503085" y="980116"/>
                  <a:pt x="4502972" y="1002567"/>
                </a:cubicBezTo>
                <a:cubicBezTo>
                  <a:pt x="4492134" y="1029868"/>
                  <a:pt x="4512590" y="1067217"/>
                  <a:pt x="4498174" y="1101094"/>
                </a:cubicBezTo>
                <a:cubicBezTo>
                  <a:pt x="4494447" y="1113552"/>
                  <a:pt x="4492555" y="1152106"/>
                  <a:pt x="4498069" y="1159389"/>
                </a:cubicBezTo>
                <a:cubicBezTo>
                  <a:pt x="4498884" y="1167426"/>
                  <a:pt x="4496227" y="1176807"/>
                  <a:pt x="4502372" y="1180505"/>
                </a:cubicBezTo>
                <a:cubicBezTo>
                  <a:pt x="4509671" y="1186625"/>
                  <a:pt x="4496190" y="1214705"/>
                  <a:pt x="4505462" y="1210687"/>
                </a:cubicBezTo>
                <a:cubicBezTo>
                  <a:pt x="4496186" y="1230628"/>
                  <a:pt x="4511297" y="1246424"/>
                  <a:pt x="4514279" y="1263157"/>
                </a:cubicBezTo>
                <a:lnTo>
                  <a:pt x="4516556" y="1313374"/>
                </a:lnTo>
                <a:cubicBezTo>
                  <a:pt x="4516263" y="1324584"/>
                  <a:pt x="4515969" y="1335794"/>
                  <a:pt x="4515676" y="1347004"/>
                </a:cubicBezTo>
                <a:cubicBezTo>
                  <a:pt x="4515522" y="1348624"/>
                  <a:pt x="4515367" y="1350244"/>
                  <a:pt x="4515213" y="1351864"/>
                </a:cubicBezTo>
                <a:lnTo>
                  <a:pt x="4506094" y="1391762"/>
                </a:lnTo>
                <a:cubicBezTo>
                  <a:pt x="4507300" y="1392770"/>
                  <a:pt x="4508402" y="1394098"/>
                  <a:pt x="4509358" y="1395707"/>
                </a:cubicBezTo>
                <a:lnTo>
                  <a:pt x="4512200" y="1408524"/>
                </a:lnTo>
                <a:lnTo>
                  <a:pt x="4507459" y="1419109"/>
                </a:lnTo>
                <a:lnTo>
                  <a:pt x="4497275" y="1469337"/>
                </a:lnTo>
                <a:lnTo>
                  <a:pt x="4486378" y="1543038"/>
                </a:lnTo>
                <a:lnTo>
                  <a:pt x="4481497" y="1553997"/>
                </a:lnTo>
                <a:cubicBezTo>
                  <a:pt x="4475406" y="1579288"/>
                  <a:pt x="4478554" y="1610368"/>
                  <a:pt x="4467069" y="1626071"/>
                </a:cubicBezTo>
                <a:lnTo>
                  <a:pt x="4463354" y="1664103"/>
                </a:lnTo>
                <a:lnTo>
                  <a:pt x="4467014" y="1668558"/>
                </a:lnTo>
                <a:lnTo>
                  <a:pt x="4465364" y="1679756"/>
                </a:lnTo>
                <a:cubicBezTo>
                  <a:pt x="4465501" y="1680776"/>
                  <a:pt x="4465639" y="1681795"/>
                  <a:pt x="4465776" y="1682815"/>
                </a:cubicBezTo>
                <a:cubicBezTo>
                  <a:pt x="4466583" y="1688654"/>
                  <a:pt x="4467240" y="1694439"/>
                  <a:pt x="4467287" y="1700268"/>
                </a:cubicBezTo>
                <a:cubicBezTo>
                  <a:pt x="4452715" y="1697000"/>
                  <a:pt x="4458424" y="1726126"/>
                  <a:pt x="4455817" y="1735163"/>
                </a:cubicBezTo>
                <a:lnTo>
                  <a:pt x="4453757" y="1735289"/>
                </a:lnTo>
                <a:lnTo>
                  <a:pt x="4445259" y="1887374"/>
                </a:lnTo>
                <a:lnTo>
                  <a:pt x="4453950" y="1911536"/>
                </a:lnTo>
                <a:cubicBezTo>
                  <a:pt x="4454709" y="1928276"/>
                  <a:pt x="4455469" y="1945015"/>
                  <a:pt x="4456228" y="1961755"/>
                </a:cubicBezTo>
                <a:cubicBezTo>
                  <a:pt x="4455934" y="1972965"/>
                  <a:pt x="4455641" y="1984174"/>
                  <a:pt x="4455347" y="1995384"/>
                </a:cubicBezTo>
                <a:lnTo>
                  <a:pt x="4454885" y="2000244"/>
                </a:lnTo>
                <a:lnTo>
                  <a:pt x="4445765" y="2040142"/>
                </a:lnTo>
                <a:cubicBezTo>
                  <a:pt x="4446972" y="2041150"/>
                  <a:pt x="4448073" y="2042479"/>
                  <a:pt x="4449030" y="2044087"/>
                </a:cubicBezTo>
                <a:lnTo>
                  <a:pt x="4451871" y="2056904"/>
                </a:lnTo>
                <a:lnTo>
                  <a:pt x="4447130" y="2067489"/>
                </a:lnTo>
                <a:lnTo>
                  <a:pt x="4436946" y="2117719"/>
                </a:lnTo>
                <a:lnTo>
                  <a:pt x="4429615" y="2167300"/>
                </a:lnTo>
                <a:cubicBezTo>
                  <a:pt x="4410921" y="2519411"/>
                  <a:pt x="4377147" y="2876607"/>
                  <a:pt x="4373532" y="3223633"/>
                </a:cubicBezTo>
                <a:cubicBezTo>
                  <a:pt x="4370580" y="3302336"/>
                  <a:pt x="4363697" y="3398578"/>
                  <a:pt x="4360746" y="3477281"/>
                </a:cubicBezTo>
                <a:cubicBezTo>
                  <a:pt x="4367353" y="3471365"/>
                  <a:pt x="4356962" y="3621544"/>
                  <a:pt x="4349661" y="3639984"/>
                </a:cubicBezTo>
                <a:lnTo>
                  <a:pt x="4258900" y="5278921"/>
                </a:lnTo>
                <a:lnTo>
                  <a:pt x="4264198" y="5315626"/>
                </a:lnTo>
                <a:cubicBezTo>
                  <a:pt x="4269986" y="5323538"/>
                  <a:pt x="4266671" y="5327627"/>
                  <a:pt x="4267732" y="5350090"/>
                </a:cubicBezTo>
                <a:cubicBezTo>
                  <a:pt x="4268793" y="5372551"/>
                  <a:pt x="4252068" y="5406222"/>
                  <a:pt x="4270564" y="5450399"/>
                </a:cubicBezTo>
                <a:cubicBezTo>
                  <a:pt x="4270146" y="5457964"/>
                  <a:pt x="4260467" y="5476308"/>
                  <a:pt x="4252007" y="5484804"/>
                </a:cubicBezTo>
                <a:lnTo>
                  <a:pt x="4247355" y="5487504"/>
                </a:lnTo>
                <a:cubicBezTo>
                  <a:pt x="4246203" y="5508319"/>
                  <a:pt x="4248163" y="5526348"/>
                  <a:pt x="4243898" y="5549951"/>
                </a:cubicBezTo>
                <a:lnTo>
                  <a:pt x="0" y="5315524"/>
                </a:lnTo>
                <a:lnTo>
                  <a:pt x="4515" y="5239903"/>
                </a:lnTo>
                <a:lnTo>
                  <a:pt x="8735" y="5233298"/>
                </a:lnTo>
                <a:cubicBezTo>
                  <a:pt x="9265" y="5232196"/>
                  <a:pt x="8913" y="5231467"/>
                  <a:pt x="9004" y="5230552"/>
                </a:cubicBezTo>
                <a:lnTo>
                  <a:pt x="9274" y="5227804"/>
                </a:lnTo>
                <a:cubicBezTo>
                  <a:pt x="9452" y="5225973"/>
                  <a:pt x="9819" y="5223940"/>
                  <a:pt x="9811" y="5222308"/>
                </a:cubicBezTo>
                <a:cubicBezTo>
                  <a:pt x="9755" y="5211840"/>
                  <a:pt x="8673" y="5224803"/>
                  <a:pt x="9496" y="5216405"/>
                </a:cubicBezTo>
                <a:cubicBezTo>
                  <a:pt x="9302" y="5215352"/>
                  <a:pt x="8977" y="5214469"/>
                  <a:pt x="8912" y="5213249"/>
                </a:cubicBezTo>
                <a:cubicBezTo>
                  <a:pt x="8870" y="5212477"/>
                  <a:pt x="9221" y="5211272"/>
                  <a:pt x="9181" y="5210500"/>
                </a:cubicBezTo>
                <a:cubicBezTo>
                  <a:pt x="8800" y="5203355"/>
                  <a:pt x="8248" y="5210896"/>
                  <a:pt x="8865" y="5204597"/>
                </a:cubicBezTo>
                <a:lnTo>
                  <a:pt x="8282" y="5201441"/>
                </a:lnTo>
                <a:cubicBezTo>
                  <a:pt x="6867" y="5193798"/>
                  <a:pt x="6830" y="5198023"/>
                  <a:pt x="7652" y="5189632"/>
                </a:cubicBezTo>
                <a:cubicBezTo>
                  <a:pt x="7457" y="5188581"/>
                  <a:pt x="7134" y="5187696"/>
                  <a:pt x="7068" y="5186477"/>
                </a:cubicBezTo>
                <a:cubicBezTo>
                  <a:pt x="7026" y="5185706"/>
                  <a:pt x="7459" y="5184394"/>
                  <a:pt x="7336" y="5183728"/>
                </a:cubicBezTo>
                <a:cubicBezTo>
                  <a:pt x="7062" y="5182241"/>
                  <a:pt x="4888" y="5182665"/>
                  <a:pt x="5901" y="5180163"/>
                </a:cubicBezTo>
                <a:lnTo>
                  <a:pt x="11313" y="5116566"/>
                </a:lnTo>
                <a:lnTo>
                  <a:pt x="78927" y="3839310"/>
                </a:lnTo>
                <a:lnTo>
                  <a:pt x="303617"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descr="Music sheet">
            <a:extLst>
              <a:ext uri="{FF2B5EF4-FFF2-40B4-BE49-F238E27FC236}">
                <a16:creationId xmlns:a16="http://schemas.microsoft.com/office/drawing/2014/main" id="{99216C05-16C1-30EA-C828-69015E198C76}"/>
              </a:ext>
            </a:extLst>
          </p:cNvPr>
          <p:cNvPicPr>
            <a:picLocks noChangeAspect="1"/>
          </p:cNvPicPr>
          <p:nvPr/>
        </p:nvPicPr>
        <p:blipFill>
          <a:blip r:embed="rId3">
            <a:extLst>
              <a:ext uri="{28A0092B-C50C-407E-A947-70E740481C1C}">
                <a14:useLocalDpi xmlns:a14="http://schemas.microsoft.com/office/drawing/2010/main" val="0"/>
              </a:ext>
            </a:extLst>
          </a:blip>
          <a:srcRect l="15736" r="15736"/>
          <a:stretch/>
        </p:blipFill>
        <p:spPr>
          <a:xfrm rot="171272">
            <a:off x="7684579" y="1687311"/>
            <a:ext cx="3582518" cy="3481769"/>
          </a:xfrm>
          <a:prstGeom prst="rect">
            <a:avLst/>
          </a:prstGeom>
        </p:spPr>
      </p:pic>
      <p:grpSp>
        <p:nvGrpSpPr>
          <p:cNvPr id="33" name="Group 32">
            <a:extLst>
              <a:ext uri="{FF2B5EF4-FFF2-40B4-BE49-F238E27FC236}">
                <a16:creationId xmlns:a16="http://schemas.microsoft.com/office/drawing/2014/main" id="{A02066EC-92CE-4F17-AB46-346119D15C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4" name="Group 33">
              <a:extLst>
                <a:ext uri="{FF2B5EF4-FFF2-40B4-BE49-F238E27FC236}">
                  <a16:creationId xmlns:a16="http://schemas.microsoft.com/office/drawing/2014/main" id="{48E4F93A-024D-4896-B535-C700CC6F24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6" name="Straight Connector 35">
                <a:extLst>
                  <a:ext uri="{FF2B5EF4-FFF2-40B4-BE49-F238E27FC236}">
                    <a16:creationId xmlns:a16="http://schemas.microsoft.com/office/drawing/2014/main" id="{303ABF7D-0FD3-47CF-BF62-C8D9561F03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656E970-02E8-4F91-8392-EC89484E44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5" name="Oval 34">
              <a:extLst>
                <a:ext uri="{FF2B5EF4-FFF2-40B4-BE49-F238E27FC236}">
                  <a16:creationId xmlns:a16="http://schemas.microsoft.com/office/drawing/2014/main" id="{3E8469CB-65C4-40BA-B613-75617EFBD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Freeform: Shape 38">
            <a:extLst>
              <a:ext uri="{FF2B5EF4-FFF2-40B4-BE49-F238E27FC236}">
                <a16:creationId xmlns:a16="http://schemas.microsoft.com/office/drawing/2014/main" id="{5EC04BFF-C178-43B0-9567-EEA423F5C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652714">
            <a:off x="10760953" y="5365243"/>
            <a:ext cx="444795" cy="1868387"/>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Online Media 3" descr="Lost tapes of the 27 Club - Drowned in the Sun">
            <a:hlinkClick r:id="" action="ppaction://media"/>
            <a:extLst>
              <a:ext uri="{FF2B5EF4-FFF2-40B4-BE49-F238E27FC236}">
                <a16:creationId xmlns:a16="http://schemas.microsoft.com/office/drawing/2014/main" id="{E8A05BE4-6103-96B1-6601-DF5D951FA64B}"/>
              </a:ext>
            </a:extLst>
          </p:cNvPr>
          <p:cNvPicPr>
            <a:picLocks noRot="1" noChangeAspect="1"/>
          </p:cNvPicPr>
          <p:nvPr>
            <a:videoFile r:link="rId1"/>
          </p:nvPr>
        </p:nvPicPr>
        <p:blipFill>
          <a:blip r:embed="rId5"/>
          <a:stretch>
            <a:fillRect/>
          </a:stretch>
        </p:blipFill>
        <p:spPr>
          <a:xfrm>
            <a:off x="1219199" y="2443927"/>
            <a:ext cx="5794904" cy="3274121"/>
          </a:xfrm>
          <a:prstGeom prst="rect">
            <a:avLst/>
          </a:prstGeom>
        </p:spPr>
      </p:pic>
    </p:spTree>
    <p:extLst>
      <p:ext uri="{BB962C8B-B14F-4D97-AF65-F5344CB8AC3E}">
        <p14:creationId xmlns:p14="http://schemas.microsoft.com/office/powerpoint/2010/main" val="2283424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7C4707-9C68-44ED-A6DE-88FF7A50F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69060A4-9EDF-4FB5-87A8-A9FC83E4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663" y="217714"/>
            <a:ext cx="6968018"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chemeClr val="tx1"/>
          </a:solidFill>
          <a:ln w="12700" cap="flat" cmpd="sng" algn="ctr">
            <a:noFill/>
            <a:prstDash val="solid"/>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937A4B0-1638-4AFA-91A5-60F8BB498C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764" y="379444"/>
            <a:ext cx="6678117" cy="6490996"/>
          </a:xfrm>
          <a:custGeom>
            <a:avLst/>
            <a:gdLst>
              <a:gd name="connsiteX0" fmla="*/ 6004504 w 6647705"/>
              <a:gd name="connsiteY0" fmla="*/ 217 h 6461436"/>
              <a:gd name="connsiteX1" fmla="*/ 6043316 w 6647705"/>
              <a:gd name="connsiteY1" fmla="*/ 21512 h 6461436"/>
              <a:gd name="connsiteX2" fmla="*/ 6200652 w 6647705"/>
              <a:gd name="connsiteY2" fmla="*/ 1719217 h 6461436"/>
              <a:gd name="connsiteX3" fmla="*/ 6206825 w 6647705"/>
              <a:gd name="connsiteY3" fmla="*/ 1785827 h 6461436"/>
              <a:gd name="connsiteX4" fmla="*/ 6221227 w 6647705"/>
              <a:gd name="connsiteY4" fmla="*/ 1822016 h 6461436"/>
              <a:gd name="connsiteX5" fmla="*/ 6237305 w 6647705"/>
              <a:gd name="connsiteY5" fmla="*/ 1858891 h 6461436"/>
              <a:gd name="connsiteX6" fmla="*/ 6245339 w 6647705"/>
              <a:gd name="connsiteY6" fmla="*/ 2011010 h 6461436"/>
              <a:gd name="connsiteX7" fmla="*/ 6243065 w 6647705"/>
              <a:gd name="connsiteY7" fmla="*/ 2066060 h 6461436"/>
              <a:gd name="connsiteX8" fmla="*/ 6238739 w 6647705"/>
              <a:gd name="connsiteY8" fmla="*/ 2104210 h 6461436"/>
              <a:gd name="connsiteX9" fmla="*/ 6237021 w 6647705"/>
              <a:gd name="connsiteY9" fmla="*/ 2111648 h 6461436"/>
              <a:gd name="connsiteX10" fmla="*/ 6259718 w 6647705"/>
              <a:gd name="connsiteY10" fmla="*/ 2356556 h 6461436"/>
              <a:gd name="connsiteX11" fmla="*/ 6264060 w 6647705"/>
              <a:gd name="connsiteY11" fmla="*/ 2374375 h 6461436"/>
              <a:gd name="connsiteX12" fmla="*/ 6267041 w 6647705"/>
              <a:gd name="connsiteY12" fmla="*/ 2435573 h 6461436"/>
              <a:gd name="connsiteX13" fmla="*/ 6271496 w 6647705"/>
              <a:gd name="connsiteY13" fmla="*/ 2444087 h 6461436"/>
              <a:gd name="connsiteX14" fmla="*/ 6647705 w 6647705"/>
              <a:gd name="connsiteY14" fmla="*/ 6461436 h 6461436"/>
              <a:gd name="connsiteX15" fmla="*/ 545408 w 6647705"/>
              <a:gd name="connsiteY15" fmla="*/ 6461436 h 6461436"/>
              <a:gd name="connsiteX16" fmla="*/ 544170 w 6647705"/>
              <a:gd name="connsiteY16" fmla="*/ 6448085 h 6461436"/>
              <a:gd name="connsiteX17" fmla="*/ 533573 w 6647705"/>
              <a:gd name="connsiteY17" fmla="*/ 6434067 h 6461436"/>
              <a:gd name="connsiteX18" fmla="*/ 522439 w 6647705"/>
              <a:gd name="connsiteY18" fmla="*/ 6388375 h 6461436"/>
              <a:gd name="connsiteX19" fmla="*/ 518228 w 6647705"/>
              <a:gd name="connsiteY19" fmla="*/ 6357352 h 6461436"/>
              <a:gd name="connsiteX20" fmla="*/ 518072 w 6647705"/>
              <a:gd name="connsiteY20" fmla="*/ 6352810 h 6461436"/>
              <a:gd name="connsiteX21" fmla="*/ 523971 w 6647705"/>
              <a:gd name="connsiteY21" fmla="*/ 6314577 h 6461436"/>
              <a:gd name="connsiteX22" fmla="*/ 518934 w 6647705"/>
              <a:gd name="connsiteY22" fmla="*/ 6311532 h 6461436"/>
              <a:gd name="connsiteX23" fmla="*/ 513042 w 6647705"/>
              <a:gd name="connsiteY23" fmla="*/ 6300271 h 6461436"/>
              <a:gd name="connsiteX24" fmla="*/ 517740 w 6647705"/>
              <a:gd name="connsiteY24" fmla="*/ 6289716 h 6461436"/>
              <a:gd name="connsiteX25" fmla="*/ 523418 w 6647705"/>
              <a:gd name="connsiteY25" fmla="*/ 6241814 h 6461436"/>
              <a:gd name="connsiteX26" fmla="*/ 523922 w 6647705"/>
              <a:gd name="connsiteY26" fmla="*/ 6229603 h 6461436"/>
              <a:gd name="connsiteX27" fmla="*/ 67 w 6647705"/>
              <a:gd name="connsiteY27" fmla="*/ 577048 h 6461436"/>
              <a:gd name="connsiteX28" fmla="*/ 34408 w 6647705"/>
              <a:gd name="connsiteY28" fmla="*/ 548975 h 6461436"/>
              <a:gd name="connsiteX29" fmla="*/ 6004504 w 6647705"/>
              <a:gd name="connsiteY29" fmla="*/ 217 h 646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olourful carved figures of humans">
            <a:extLst>
              <a:ext uri="{FF2B5EF4-FFF2-40B4-BE49-F238E27FC236}">
                <a16:creationId xmlns:a16="http://schemas.microsoft.com/office/drawing/2014/main" id="{EB3C16BE-74E3-E17B-24A6-E8D574D21834}"/>
              </a:ext>
            </a:extLst>
          </p:cNvPr>
          <p:cNvPicPr>
            <a:picLocks noChangeAspect="1"/>
          </p:cNvPicPr>
          <p:nvPr/>
        </p:nvPicPr>
        <p:blipFill rotWithShape="1">
          <a:blip r:embed="rId3">
            <a:alphaModFix amt="84000"/>
          </a:blip>
          <a:srcRect l="13754" r="12953" b="1"/>
          <a:stretch/>
        </p:blipFill>
        <p:spPr>
          <a:xfrm>
            <a:off x="457850" y="379444"/>
            <a:ext cx="6678117"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p:spPr>
      </p:pic>
      <p:sp>
        <p:nvSpPr>
          <p:cNvPr id="2" name="Title"/>
          <p:cNvSpPr>
            <a:spLocks noGrp="1"/>
          </p:cNvSpPr>
          <p:nvPr>
            <p:ph type="ctrTitle"/>
          </p:nvPr>
        </p:nvSpPr>
        <p:spPr>
          <a:xfrm>
            <a:off x="5933208" y="681036"/>
            <a:ext cx="4960079" cy="1916505"/>
          </a:xfrm>
        </p:spPr>
        <p:txBody>
          <a:bodyPr>
            <a:normAutofit/>
          </a:bodyPr>
          <a:lstStyle/>
          <a:p>
            <a:r>
              <a:rPr lang="en-US" dirty="0"/>
              <a:t>Ethical Considerations</a:t>
            </a:r>
          </a:p>
        </p:txBody>
      </p:sp>
      <p:sp>
        <p:nvSpPr>
          <p:cNvPr id="16" name="Freeform: Shape 15">
            <a:extLst>
              <a:ext uri="{FF2B5EF4-FFF2-40B4-BE49-F238E27FC236}">
                <a16:creationId xmlns:a16="http://schemas.microsoft.com/office/drawing/2014/main" id="{60376AD7-5814-4A2B-B3FC-395355E39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830335">
            <a:off x="463402" y="118600"/>
            <a:ext cx="444795" cy="1868387"/>
          </a:xfrm>
          <a:custGeom>
            <a:avLst/>
            <a:gdLst>
              <a:gd name="connsiteX0" fmla="*/ 0 w 444795"/>
              <a:gd name="connsiteY0" fmla="*/ 78388 h 1868387"/>
              <a:gd name="connsiteX1" fmla="*/ 39454 w 444795"/>
              <a:gd name="connsiteY1" fmla="*/ 66552 h 1868387"/>
              <a:gd name="connsiteX2" fmla="*/ 139617 w 444795"/>
              <a:gd name="connsiteY2" fmla="*/ 42263 h 1868387"/>
              <a:gd name="connsiteX3" fmla="*/ 193778 w 444795"/>
              <a:gd name="connsiteY3" fmla="*/ 51160 h 1868387"/>
              <a:gd name="connsiteX4" fmla="*/ 261389 w 444795"/>
              <a:gd name="connsiteY4" fmla="*/ 36852 h 1868387"/>
              <a:gd name="connsiteX5" fmla="*/ 274876 w 444795"/>
              <a:gd name="connsiteY5" fmla="*/ 37840 h 1868387"/>
              <a:gd name="connsiteX6" fmla="*/ 280032 w 444795"/>
              <a:gd name="connsiteY6" fmla="*/ 48921 h 1868387"/>
              <a:gd name="connsiteX7" fmla="*/ 284781 w 444795"/>
              <a:gd name="connsiteY7" fmla="*/ 50980 h 1868387"/>
              <a:gd name="connsiteX8" fmla="*/ 300007 w 444795"/>
              <a:gd name="connsiteY8" fmla="*/ 37078 h 1868387"/>
              <a:gd name="connsiteX9" fmla="*/ 375999 w 444795"/>
              <a:gd name="connsiteY9" fmla="*/ 45281 h 1868387"/>
              <a:gd name="connsiteX10" fmla="*/ 417584 w 444795"/>
              <a:gd name="connsiteY10" fmla="*/ 9727 h 1868387"/>
              <a:gd name="connsiteX11" fmla="*/ 444795 w 444795"/>
              <a:gd name="connsiteY11" fmla="*/ 0 h 1868387"/>
              <a:gd name="connsiteX12" fmla="*/ 444795 w 444795"/>
              <a:gd name="connsiteY12" fmla="*/ 1864840 h 1868387"/>
              <a:gd name="connsiteX13" fmla="*/ 430079 w 444795"/>
              <a:gd name="connsiteY13" fmla="*/ 1860813 h 1868387"/>
              <a:gd name="connsiteX14" fmla="*/ 383783 w 444795"/>
              <a:gd name="connsiteY14" fmla="*/ 1862444 h 1868387"/>
              <a:gd name="connsiteX15" fmla="*/ 370358 w 444795"/>
              <a:gd name="connsiteY15" fmla="*/ 1868387 h 1868387"/>
              <a:gd name="connsiteX16" fmla="*/ 336658 w 444795"/>
              <a:gd name="connsiteY16" fmla="*/ 1868387 h 1868387"/>
              <a:gd name="connsiteX17" fmla="*/ 306546 w 444795"/>
              <a:gd name="connsiteY17" fmla="*/ 1858526 h 1868387"/>
              <a:gd name="connsiteX18" fmla="*/ 236457 w 444795"/>
              <a:gd name="connsiteY18" fmla="*/ 1847671 h 1868387"/>
              <a:gd name="connsiteX19" fmla="*/ 205722 w 444795"/>
              <a:gd name="connsiteY19" fmla="*/ 1841430 h 1868387"/>
              <a:gd name="connsiteX20" fmla="*/ 181807 w 444795"/>
              <a:gd name="connsiteY20" fmla="*/ 1823771 h 1868387"/>
              <a:gd name="connsiteX21" fmla="*/ 178439 w 444795"/>
              <a:gd name="connsiteY21" fmla="*/ 1808957 h 1868387"/>
              <a:gd name="connsiteX22" fmla="*/ 161935 w 444795"/>
              <a:gd name="connsiteY22" fmla="*/ 1803551 h 1868387"/>
              <a:gd name="connsiteX23" fmla="*/ 158071 w 444795"/>
              <a:gd name="connsiteY23" fmla="*/ 1799541 h 1868387"/>
              <a:gd name="connsiteX24" fmla="*/ 135376 w 444795"/>
              <a:gd name="connsiteY24" fmla="*/ 1779136 h 1868387"/>
              <a:gd name="connsiteX25" fmla="*/ 132952 w 444795"/>
              <a:gd name="connsiteY25" fmla="*/ 1786380 h 1868387"/>
              <a:gd name="connsiteX26" fmla="*/ 0 w 444795"/>
              <a:gd name="connsiteY26" fmla="*/ 1663146 h 186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4795" h="1868387">
                <a:moveTo>
                  <a:pt x="0" y="78388"/>
                </a:moveTo>
                <a:lnTo>
                  <a:pt x="39454" y="66552"/>
                </a:lnTo>
                <a:cubicBezTo>
                  <a:pt x="73377" y="59047"/>
                  <a:pt x="108602" y="54461"/>
                  <a:pt x="139617" y="42263"/>
                </a:cubicBezTo>
                <a:cubicBezTo>
                  <a:pt x="180799" y="87869"/>
                  <a:pt x="156173" y="44723"/>
                  <a:pt x="193778" y="51160"/>
                </a:cubicBezTo>
                <a:lnTo>
                  <a:pt x="261389" y="36852"/>
                </a:lnTo>
                <a:lnTo>
                  <a:pt x="274876" y="37840"/>
                </a:lnTo>
                <a:lnTo>
                  <a:pt x="280032" y="48921"/>
                </a:lnTo>
                <a:lnTo>
                  <a:pt x="284781" y="50980"/>
                </a:lnTo>
                <a:lnTo>
                  <a:pt x="300007" y="37078"/>
                </a:lnTo>
                <a:cubicBezTo>
                  <a:pt x="322467" y="29589"/>
                  <a:pt x="353078" y="47149"/>
                  <a:pt x="375999" y="45281"/>
                </a:cubicBezTo>
                <a:cubicBezTo>
                  <a:pt x="382977" y="27666"/>
                  <a:pt x="397501" y="17994"/>
                  <a:pt x="417584" y="9727"/>
                </a:cubicBezTo>
                <a:lnTo>
                  <a:pt x="444795" y="0"/>
                </a:lnTo>
                <a:lnTo>
                  <a:pt x="444795" y="1864840"/>
                </a:lnTo>
                <a:lnTo>
                  <a:pt x="430079" y="1860813"/>
                </a:lnTo>
                <a:cubicBezTo>
                  <a:pt x="411946" y="1857931"/>
                  <a:pt x="392950" y="1858479"/>
                  <a:pt x="383783" y="1862444"/>
                </a:cubicBezTo>
                <a:lnTo>
                  <a:pt x="370358" y="1868387"/>
                </a:lnTo>
                <a:lnTo>
                  <a:pt x="336658" y="1868387"/>
                </a:lnTo>
                <a:lnTo>
                  <a:pt x="306546" y="1858526"/>
                </a:lnTo>
                <a:cubicBezTo>
                  <a:pt x="280888" y="1847233"/>
                  <a:pt x="256422" y="1834783"/>
                  <a:pt x="236457" y="1847671"/>
                </a:cubicBezTo>
                <a:cubicBezTo>
                  <a:pt x="224964" y="1848497"/>
                  <a:pt x="214878" y="1845991"/>
                  <a:pt x="205722" y="1841430"/>
                </a:cubicBezTo>
                <a:lnTo>
                  <a:pt x="181807" y="1823771"/>
                </a:lnTo>
                <a:lnTo>
                  <a:pt x="178439" y="1808957"/>
                </a:lnTo>
                <a:lnTo>
                  <a:pt x="161935" y="1803551"/>
                </a:lnTo>
                <a:lnTo>
                  <a:pt x="158071" y="1799541"/>
                </a:lnTo>
                <a:cubicBezTo>
                  <a:pt x="150700" y="1791836"/>
                  <a:pt x="143295" y="1784610"/>
                  <a:pt x="135376" y="1779136"/>
                </a:cubicBezTo>
                <a:lnTo>
                  <a:pt x="132952" y="1786380"/>
                </a:lnTo>
                <a:lnTo>
                  <a:pt x="0" y="1663146"/>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p:cNvSpPr>
            <a:spLocks noGrp="1"/>
          </p:cNvSpPr>
          <p:nvPr>
            <p:ph idx="1"/>
          </p:nvPr>
        </p:nvSpPr>
        <p:spPr>
          <a:xfrm>
            <a:off x="7791796" y="3060862"/>
            <a:ext cx="3447012" cy="3116101"/>
          </a:xfrm>
        </p:spPr>
        <p:txBody>
          <a:bodyPr>
            <a:normAutofit fontScale="85000" lnSpcReduction="10000"/>
          </a:bodyPr>
          <a:lstStyle/>
          <a:p>
            <a:pPr lvl="0">
              <a:lnSpc>
                <a:spcPct val="110000"/>
              </a:lnSpc>
            </a:pPr>
            <a:r>
              <a:rPr lang="en-US" sz="1100" b="1" dirty="0"/>
              <a:t>Bias and Fairness: </a:t>
            </a:r>
            <a:r>
              <a:rPr lang="en-US" sz="1100" dirty="0"/>
              <a:t>Generative AI models can perpetuate biases present in the training data, leading to unfair outcomes or discrimination against certain groups</a:t>
            </a:r>
          </a:p>
          <a:p>
            <a:pPr lvl="0">
              <a:lnSpc>
                <a:spcPct val="110000"/>
              </a:lnSpc>
            </a:pPr>
            <a:r>
              <a:rPr lang="en-US" sz="1100" b="1" dirty="0"/>
              <a:t>Misinformation and Manipulation: </a:t>
            </a:r>
            <a:r>
              <a:rPr lang="en-US" sz="1100" dirty="0"/>
              <a:t>There is a risk of generating misleading or false content, which could be exploited for misinformation campaigns or malicious purposes</a:t>
            </a:r>
          </a:p>
          <a:p>
            <a:pPr lvl="0">
              <a:lnSpc>
                <a:spcPct val="110000"/>
              </a:lnSpc>
            </a:pPr>
            <a:r>
              <a:rPr lang="en-US" sz="1100" b="1" dirty="0"/>
              <a:t>Privacy Concerns: </a:t>
            </a:r>
            <a:r>
              <a:rPr lang="en-US" sz="1100" dirty="0"/>
              <a:t>Generating synthetic faces, voices, or personal data raises concerns about privacy infringement and consent, particularly in contexts like deepfakes or identity theft</a:t>
            </a:r>
          </a:p>
          <a:p>
            <a:pPr lvl="0">
              <a:lnSpc>
                <a:spcPct val="110000"/>
              </a:lnSpc>
            </a:pPr>
            <a:r>
              <a:rPr lang="en-US" sz="1100" b="1" dirty="0"/>
              <a:t>Job Displacement: </a:t>
            </a:r>
            <a:r>
              <a:rPr lang="en-US" sz="1100" dirty="0"/>
              <a:t>The widespread adoption of generative AI in content creation industries may lead to job displacement for professionals such as artists, writers, and designers, raising questions about workforce implications and retraining needs. </a:t>
            </a:r>
          </a:p>
          <a:p>
            <a:pPr marL="0" lvl="0" indent="0">
              <a:lnSpc>
                <a:spcPct val="110000"/>
              </a:lnSpc>
              <a:buNone/>
            </a:pPr>
            <a:endParaRPr lang="en-US" sz="1100" dirty="0"/>
          </a:p>
        </p:txBody>
      </p:sp>
      <p:grpSp>
        <p:nvGrpSpPr>
          <p:cNvPr id="18" name="Group 17">
            <a:extLst>
              <a:ext uri="{FF2B5EF4-FFF2-40B4-BE49-F238E27FC236}">
                <a16:creationId xmlns:a16="http://schemas.microsoft.com/office/drawing/2014/main" id="{D2D2835C-DDE9-4332-9476-94B711F053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9" name="Group 18">
              <a:extLst>
                <a:ext uri="{FF2B5EF4-FFF2-40B4-BE49-F238E27FC236}">
                  <a16:creationId xmlns:a16="http://schemas.microsoft.com/office/drawing/2014/main" id="{37647015-EE9A-4F89-A88A-DC5786E6638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21" name="Straight Connector 20">
                <a:extLst>
                  <a:ext uri="{FF2B5EF4-FFF2-40B4-BE49-F238E27FC236}">
                    <a16:creationId xmlns:a16="http://schemas.microsoft.com/office/drawing/2014/main" id="{CB275C9D-23AD-4120-B860-4A64988102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7793833-C4D8-475A-86F4-45B2FFCF4F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Oval 19">
              <a:extLst>
                <a:ext uri="{FF2B5EF4-FFF2-40B4-BE49-F238E27FC236}">
                  <a16:creationId xmlns:a16="http://schemas.microsoft.com/office/drawing/2014/main" id="{CBDF05EB-F6AC-4339-BC6E-8D6527685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106156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498388E5-7C49-49BF-B90A-CDE7D6A6D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096000" y="685800"/>
            <a:ext cx="3182112" cy="1905000"/>
          </a:xfrm>
        </p:spPr>
        <p:txBody>
          <a:bodyPr anchor="b">
            <a:normAutofit/>
          </a:bodyPr>
          <a:lstStyle/>
          <a:p>
            <a:r>
              <a:rPr lang="en-US" dirty="0"/>
              <a:t>Future Prospects</a:t>
            </a:r>
          </a:p>
        </p:txBody>
      </p:sp>
      <p:sp>
        <p:nvSpPr>
          <p:cNvPr id="29" name="Freeform: Shape 28">
            <a:extLst>
              <a:ext uri="{FF2B5EF4-FFF2-40B4-BE49-F238E27FC236}">
                <a16:creationId xmlns:a16="http://schemas.microsoft.com/office/drawing/2014/main" id="{61CF1429-F104-494D-9AC3-9CBB601ED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51018">
            <a:off x="520205" y="282549"/>
            <a:ext cx="4804791" cy="5996172"/>
          </a:xfrm>
          <a:custGeom>
            <a:avLst/>
            <a:gdLst>
              <a:gd name="connsiteX0" fmla="*/ 4431251 w 5224396"/>
              <a:gd name="connsiteY0" fmla="*/ 0 h 6519822"/>
              <a:gd name="connsiteX1" fmla="*/ 4540700 w 5224396"/>
              <a:gd name="connsiteY1" fmla="*/ 1003920 h 6519822"/>
              <a:gd name="connsiteX2" fmla="*/ 5224396 w 5224396"/>
              <a:gd name="connsiteY2" fmla="*/ 1003920 h 6519822"/>
              <a:gd name="connsiteX3" fmla="*/ 5224396 w 5224396"/>
              <a:gd name="connsiteY3" fmla="*/ 6519822 h 6519822"/>
              <a:gd name="connsiteX4" fmla="*/ 766889 w 5224396"/>
              <a:gd name="connsiteY4" fmla="*/ 6519822 h 6519822"/>
              <a:gd name="connsiteX5" fmla="*/ 766889 w 5224396"/>
              <a:gd name="connsiteY5" fmla="*/ 5948076 h 6519822"/>
              <a:gd name="connsiteX6" fmla="*/ 597805 w 5224396"/>
              <a:gd name="connsiteY6" fmla="*/ 5966510 h 6519822"/>
              <a:gd name="connsiteX7" fmla="*/ 0 w 5224396"/>
              <a:gd name="connsiteY7" fmla="*/ 483098 h 6519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24396" h="6519822">
                <a:moveTo>
                  <a:pt x="4431251" y="0"/>
                </a:moveTo>
                <a:lnTo>
                  <a:pt x="4540700" y="1003920"/>
                </a:lnTo>
                <a:lnTo>
                  <a:pt x="5224396" y="1003920"/>
                </a:lnTo>
                <a:lnTo>
                  <a:pt x="5224396" y="6519822"/>
                </a:lnTo>
                <a:lnTo>
                  <a:pt x="766889" y="6519822"/>
                </a:lnTo>
                <a:lnTo>
                  <a:pt x="766889" y="5948076"/>
                </a:lnTo>
                <a:lnTo>
                  <a:pt x="597805" y="5966510"/>
                </a:lnTo>
                <a:lnTo>
                  <a:pt x="0" y="483098"/>
                </a:lnTo>
                <a:close/>
              </a:path>
            </a:pathLst>
          </a:cu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7F6A1761-21AB-4DE0-A28E-3776B0EE6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58242">
            <a:off x="797331" y="484048"/>
            <a:ext cx="4559211" cy="5812845"/>
          </a:xfrm>
          <a:custGeom>
            <a:avLst/>
            <a:gdLst>
              <a:gd name="connsiteX0" fmla="*/ 4188629 w 4957370"/>
              <a:gd name="connsiteY0" fmla="*/ 0 h 6320484"/>
              <a:gd name="connsiteX1" fmla="*/ 4218585 w 4957370"/>
              <a:gd name="connsiteY1" fmla="*/ 18617 h 6320484"/>
              <a:gd name="connsiteX2" fmla="*/ 4220262 w 4957370"/>
              <a:gd name="connsiteY2" fmla="*/ 50299 h 6320484"/>
              <a:gd name="connsiteX3" fmla="*/ 4223340 w 4957370"/>
              <a:gd name="connsiteY3" fmla="*/ 51687 h 6320484"/>
              <a:gd name="connsiteX4" fmla="*/ 4243015 w 4957370"/>
              <a:gd name="connsiteY4" fmla="*/ 81229 h 6320484"/>
              <a:gd name="connsiteX5" fmla="*/ 4227211 w 4957370"/>
              <a:gd name="connsiteY5" fmla="*/ 140805 h 6320484"/>
              <a:gd name="connsiteX6" fmla="*/ 4226312 w 4957370"/>
              <a:gd name="connsiteY6" fmla="*/ 164608 h 6320484"/>
              <a:gd name="connsiteX7" fmla="*/ 4231135 w 4957370"/>
              <a:gd name="connsiteY7" fmla="*/ 255748 h 6320484"/>
              <a:gd name="connsiteX8" fmla="*/ 4235510 w 4957370"/>
              <a:gd name="connsiteY8" fmla="*/ 301854 h 6320484"/>
              <a:gd name="connsiteX9" fmla="*/ 4235520 w 4957370"/>
              <a:gd name="connsiteY9" fmla="*/ 330419 h 6320484"/>
              <a:gd name="connsiteX10" fmla="*/ 4235310 w 4957370"/>
              <a:gd name="connsiteY10" fmla="*/ 334637 h 6320484"/>
              <a:gd name="connsiteX11" fmla="*/ 4247536 w 4957370"/>
              <a:gd name="connsiteY11" fmla="*/ 565646 h 6320484"/>
              <a:gd name="connsiteX12" fmla="*/ 4249754 w 4957370"/>
              <a:gd name="connsiteY12" fmla="*/ 570256 h 6320484"/>
              <a:gd name="connsiteX13" fmla="*/ 4250202 w 4957370"/>
              <a:gd name="connsiteY13" fmla="*/ 594123 h 6320484"/>
              <a:gd name="connsiteX14" fmla="*/ 4249459 w 4957370"/>
              <a:gd name="connsiteY14" fmla="*/ 602017 h 6320484"/>
              <a:gd name="connsiteX15" fmla="*/ 4255354 w 4957370"/>
              <a:gd name="connsiteY15" fmla="*/ 713404 h 6320484"/>
              <a:gd name="connsiteX16" fmla="*/ 4257508 w 4957370"/>
              <a:gd name="connsiteY16" fmla="*/ 714073 h 6320484"/>
              <a:gd name="connsiteX17" fmla="*/ 4265497 w 4957370"/>
              <a:gd name="connsiteY17" fmla="*/ 749513 h 6320484"/>
              <a:gd name="connsiteX18" fmla="*/ 4271401 w 4957370"/>
              <a:gd name="connsiteY18" fmla="*/ 847749 h 6320484"/>
              <a:gd name="connsiteX19" fmla="*/ 4277600 w 4957370"/>
              <a:gd name="connsiteY19" fmla="*/ 905577 h 6320484"/>
              <a:gd name="connsiteX20" fmla="*/ 4284143 w 4957370"/>
              <a:gd name="connsiteY20" fmla="*/ 926055 h 6320484"/>
              <a:gd name="connsiteX21" fmla="*/ 4290465 w 4957370"/>
              <a:gd name="connsiteY21" fmla="*/ 955655 h 6320484"/>
              <a:gd name="connsiteX22" fmla="*/ 4293246 w 4957370"/>
              <a:gd name="connsiteY22" fmla="*/ 982888 h 6320484"/>
              <a:gd name="connsiteX23" fmla="*/ 4298563 w 4957370"/>
              <a:gd name="connsiteY23" fmla="*/ 993803 h 6320484"/>
              <a:gd name="connsiteX24" fmla="*/ 4540105 w 4957370"/>
              <a:gd name="connsiteY24" fmla="*/ 1009893 h 6320484"/>
              <a:gd name="connsiteX25" fmla="*/ 4911733 w 4957370"/>
              <a:gd name="connsiteY25" fmla="*/ 1030269 h 6320484"/>
              <a:gd name="connsiteX26" fmla="*/ 4939495 w 4957370"/>
              <a:gd name="connsiteY26" fmla="*/ 1052023 h 6320484"/>
              <a:gd name="connsiteX27" fmla="*/ 4937728 w 4957370"/>
              <a:gd name="connsiteY27" fmla="*/ 1083700 h 6320484"/>
              <a:gd name="connsiteX28" fmla="*/ 4940638 w 4957370"/>
              <a:gd name="connsiteY28" fmla="*/ 1085413 h 6320484"/>
              <a:gd name="connsiteX29" fmla="*/ 4956995 w 4957370"/>
              <a:gd name="connsiteY29" fmla="*/ 1116915 h 6320484"/>
              <a:gd name="connsiteX30" fmla="*/ 4934827 w 4957370"/>
              <a:gd name="connsiteY30" fmla="*/ 1174426 h 6320484"/>
              <a:gd name="connsiteX31" fmla="*/ 4931354 w 4957370"/>
              <a:gd name="connsiteY31" fmla="*/ 1197992 h 6320484"/>
              <a:gd name="connsiteX32" fmla="*/ 4926270 w 4957370"/>
              <a:gd name="connsiteY32" fmla="*/ 1289117 h 6320484"/>
              <a:gd name="connsiteX33" fmla="*/ 4925623 w 4957370"/>
              <a:gd name="connsiteY33" fmla="*/ 1335426 h 6320484"/>
              <a:gd name="connsiteX34" fmla="*/ 4922537 w 4957370"/>
              <a:gd name="connsiteY34" fmla="*/ 1363823 h 6320484"/>
              <a:gd name="connsiteX35" fmla="*/ 4921871 w 4957370"/>
              <a:gd name="connsiteY35" fmla="*/ 1367995 h 6320484"/>
              <a:gd name="connsiteX36" fmla="*/ 4908988 w 4957370"/>
              <a:gd name="connsiteY36" fmla="*/ 1598968 h 6320484"/>
              <a:gd name="connsiteX37" fmla="*/ 4910694 w 4957370"/>
              <a:gd name="connsiteY37" fmla="*/ 1603791 h 6320484"/>
              <a:gd name="connsiteX38" fmla="*/ 4908552 w 4957370"/>
              <a:gd name="connsiteY38" fmla="*/ 1627566 h 6320484"/>
              <a:gd name="connsiteX39" fmla="*/ 4906959 w 4957370"/>
              <a:gd name="connsiteY39" fmla="*/ 1635333 h 6320484"/>
              <a:gd name="connsiteX40" fmla="*/ 4900747 w 4957370"/>
              <a:gd name="connsiteY40" fmla="*/ 1746703 h 6320484"/>
              <a:gd name="connsiteX41" fmla="*/ 4902815 w 4957370"/>
              <a:gd name="connsiteY41" fmla="*/ 1747601 h 6320484"/>
              <a:gd name="connsiteX42" fmla="*/ 4906917 w 4957370"/>
              <a:gd name="connsiteY42" fmla="*/ 1783698 h 6320484"/>
              <a:gd name="connsiteX43" fmla="*/ 4902139 w 4957370"/>
              <a:gd name="connsiteY43" fmla="*/ 1881995 h 6320484"/>
              <a:gd name="connsiteX44" fmla="*/ 4902035 w 4957370"/>
              <a:gd name="connsiteY44" fmla="*/ 1940154 h 6320484"/>
              <a:gd name="connsiteX45" fmla="*/ 4906319 w 4957370"/>
              <a:gd name="connsiteY45" fmla="*/ 1961221 h 6320484"/>
              <a:gd name="connsiteX46" fmla="*/ 4909396 w 4957370"/>
              <a:gd name="connsiteY46" fmla="*/ 1991332 h 6320484"/>
              <a:gd name="connsiteX47" fmla="*/ 4918176 w 4957370"/>
              <a:gd name="connsiteY47" fmla="*/ 2043680 h 6320484"/>
              <a:gd name="connsiteX48" fmla="*/ 4920444 w 4957370"/>
              <a:gd name="connsiteY48" fmla="*/ 2093780 h 6320484"/>
              <a:gd name="connsiteX49" fmla="*/ 4919568 w 4957370"/>
              <a:gd name="connsiteY49" fmla="*/ 2127331 h 6320484"/>
              <a:gd name="connsiteX50" fmla="*/ 4919107 w 4957370"/>
              <a:gd name="connsiteY50" fmla="*/ 2132180 h 6320484"/>
              <a:gd name="connsiteX51" fmla="*/ 4910026 w 4957370"/>
              <a:gd name="connsiteY51" fmla="*/ 2171984 h 6320484"/>
              <a:gd name="connsiteX52" fmla="*/ 4913276 w 4957370"/>
              <a:gd name="connsiteY52" fmla="*/ 2175920 h 6320484"/>
              <a:gd name="connsiteX53" fmla="*/ 4916106 w 4957370"/>
              <a:gd name="connsiteY53" fmla="*/ 2188707 h 6320484"/>
              <a:gd name="connsiteX54" fmla="*/ 4911385 w 4957370"/>
              <a:gd name="connsiteY54" fmla="*/ 2199268 h 6320484"/>
              <a:gd name="connsiteX55" fmla="*/ 4901244 w 4957370"/>
              <a:gd name="connsiteY55" fmla="*/ 2249378 h 6320484"/>
              <a:gd name="connsiteX56" fmla="*/ 4890393 w 4957370"/>
              <a:gd name="connsiteY56" fmla="*/ 2322907 h 6320484"/>
              <a:gd name="connsiteX57" fmla="*/ 4885532 w 4957370"/>
              <a:gd name="connsiteY57" fmla="*/ 2333841 h 6320484"/>
              <a:gd name="connsiteX58" fmla="*/ 4871165 w 4957370"/>
              <a:gd name="connsiteY58" fmla="*/ 2405746 h 6320484"/>
              <a:gd name="connsiteX59" fmla="*/ 4867465 w 4957370"/>
              <a:gd name="connsiteY59" fmla="*/ 2443689 h 6320484"/>
              <a:gd name="connsiteX60" fmla="*/ 4871110 w 4957370"/>
              <a:gd name="connsiteY60" fmla="*/ 2448134 h 6320484"/>
              <a:gd name="connsiteX61" fmla="*/ 4869467 w 4957370"/>
              <a:gd name="connsiteY61" fmla="*/ 2459306 h 6320484"/>
              <a:gd name="connsiteX62" fmla="*/ 4869877 w 4957370"/>
              <a:gd name="connsiteY62" fmla="*/ 2462358 h 6320484"/>
              <a:gd name="connsiteX63" fmla="*/ 4871382 w 4957370"/>
              <a:gd name="connsiteY63" fmla="*/ 2479770 h 6320484"/>
              <a:gd name="connsiteX64" fmla="*/ 4859960 w 4957370"/>
              <a:gd name="connsiteY64" fmla="*/ 2514583 h 6320484"/>
              <a:gd name="connsiteX65" fmla="*/ 4857909 w 4957370"/>
              <a:gd name="connsiteY65" fmla="*/ 2514709 h 6320484"/>
              <a:gd name="connsiteX66" fmla="*/ 4849446 w 4957370"/>
              <a:gd name="connsiteY66" fmla="*/ 2666439 h 6320484"/>
              <a:gd name="connsiteX67" fmla="*/ 4858101 w 4957370"/>
              <a:gd name="connsiteY67" fmla="*/ 2690544 h 6320484"/>
              <a:gd name="connsiteX68" fmla="*/ 4860369 w 4957370"/>
              <a:gd name="connsiteY68" fmla="*/ 2740646 h 6320484"/>
              <a:gd name="connsiteX69" fmla="*/ 4859492 w 4957370"/>
              <a:gd name="connsiteY69" fmla="*/ 2774197 h 6320484"/>
              <a:gd name="connsiteX70" fmla="*/ 4859032 w 4957370"/>
              <a:gd name="connsiteY70" fmla="*/ 2779045 h 6320484"/>
              <a:gd name="connsiteX71" fmla="*/ 4849950 w 4957370"/>
              <a:gd name="connsiteY71" fmla="*/ 2818850 h 6320484"/>
              <a:gd name="connsiteX72" fmla="*/ 4853201 w 4957370"/>
              <a:gd name="connsiteY72" fmla="*/ 2822786 h 6320484"/>
              <a:gd name="connsiteX73" fmla="*/ 4856030 w 4957370"/>
              <a:gd name="connsiteY73" fmla="*/ 2835573 h 6320484"/>
              <a:gd name="connsiteX74" fmla="*/ 4851309 w 4957370"/>
              <a:gd name="connsiteY74" fmla="*/ 2846133 h 6320484"/>
              <a:gd name="connsiteX75" fmla="*/ 4841168 w 4957370"/>
              <a:gd name="connsiteY75" fmla="*/ 2896246 h 6320484"/>
              <a:gd name="connsiteX76" fmla="*/ 4833868 w 4957370"/>
              <a:gd name="connsiteY76" fmla="*/ 2945711 h 6320484"/>
              <a:gd name="connsiteX77" fmla="*/ 4778020 w 4957370"/>
              <a:gd name="connsiteY77" fmla="*/ 3999577 h 6320484"/>
              <a:gd name="connsiteX78" fmla="*/ 4765288 w 4957370"/>
              <a:gd name="connsiteY78" fmla="*/ 4252632 h 6320484"/>
              <a:gd name="connsiteX79" fmla="*/ 4754250 w 4957370"/>
              <a:gd name="connsiteY79" fmla="*/ 4414955 h 6320484"/>
              <a:gd name="connsiteX80" fmla="*/ 4663870 w 4957370"/>
              <a:gd name="connsiteY80" fmla="*/ 6050064 h 6320484"/>
              <a:gd name="connsiteX81" fmla="*/ 4669145 w 4957370"/>
              <a:gd name="connsiteY81" fmla="*/ 6086684 h 6320484"/>
              <a:gd name="connsiteX82" fmla="*/ 4672665 w 4957370"/>
              <a:gd name="connsiteY82" fmla="*/ 6121067 h 6320484"/>
              <a:gd name="connsiteX83" fmla="*/ 4675485 w 4957370"/>
              <a:gd name="connsiteY83" fmla="*/ 6221142 h 6320484"/>
              <a:gd name="connsiteX84" fmla="*/ 4657006 w 4957370"/>
              <a:gd name="connsiteY84" fmla="*/ 6255466 h 6320484"/>
              <a:gd name="connsiteX85" fmla="*/ 4652373 w 4957370"/>
              <a:gd name="connsiteY85" fmla="*/ 6258160 h 6320484"/>
              <a:gd name="connsiteX86" fmla="*/ 4648931 w 4957370"/>
              <a:gd name="connsiteY86" fmla="*/ 6320461 h 6320484"/>
              <a:gd name="connsiteX87" fmla="*/ 732080 w 4957370"/>
              <a:gd name="connsiteY87" fmla="*/ 6068362 h 6320484"/>
              <a:gd name="connsiteX88" fmla="*/ 423039 w 4957370"/>
              <a:gd name="connsiteY88" fmla="*/ 6051307 h 6320484"/>
              <a:gd name="connsiteX89" fmla="*/ 427345 w 4957370"/>
              <a:gd name="connsiteY89" fmla="*/ 6011137 h 6320484"/>
              <a:gd name="connsiteX90" fmla="*/ 431547 w 4957370"/>
              <a:gd name="connsiteY90" fmla="*/ 6004548 h 6320484"/>
              <a:gd name="connsiteX91" fmla="*/ 431815 w 4957370"/>
              <a:gd name="connsiteY91" fmla="*/ 6001808 h 6320484"/>
              <a:gd name="connsiteX92" fmla="*/ 432084 w 4957370"/>
              <a:gd name="connsiteY92" fmla="*/ 5999067 h 6320484"/>
              <a:gd name="connsiteX93" fmla="*/ 432619 w 4957370"/>
              <a:gd name="connsiteY93" fmla="*/ 5993584 h 6320484"/>
              <a:gd name="connsiteX94" fmla="*/ 432305 w 4957370"/>
              <a:gd name="connsiteY94" fmla="*/ 5987694 h 6320484"/>
              <a:gd name="connsiteX95" fmla="*/ 431724 w 4957370"/>
              <a:gd name="connsiteY95" fmla="*/ 5984546 h 6320484"/>
              <a:gd name="connsiteX96" fmla="*/ 431991 w 4957370"/>
              <a:gd name="connsiteY96" fmla="*/ 5981803 h 6320484"/>
              <a:gd name="connsiteX97" fmla="*/ 431677 w 4957370"/>
              <a:gd name="connsiteY97" fmla="*/ 5975914 h 6320484"/>
              <a:gd name="connsiteX98" fmla="*/ 431096 w 4957370"/>
              <a:gd name="connsiteY98" fmla="*/ 5972765 h 6320484"/>
              <a:gd name="connsiteX99" fmla="*/ 430469 w 4957370"/>
              <a:gd name="connsiteY99" fmla="*/ 5960984 h 6320484"/>
              <a:gd name="connsiteX100" fmla="*/ 429887 w 4957370"/>
              <a:gd name="connsiteY100" fmla="*/ 5957836 h 6320484"/>
              <a:gd name="connsiteX101" fmla="*/ 430154 w 4957370"/>
              <a:gd name="connsiteY101" fmla="*/ 5955094 h 6320484"/>
              <a:gd name="connsiteX102" fmla="*/ 428725 w 4957370"/>
              <a:gd name="connsiteY102" fmla="*/ 5951537 h 6320484"/>
              <a:gd name="connsiteX103" fmla="*/ 434114 w 4957370"/>
              <a:gd name="connsiteY103" fmla="*/ 5888089 h 6320484"/>
              <a:gd name="connsiteX104" fmla="*/ 456311 w 4957370"/>
              <a:gd name="connsiteY104" fmla="*/ 5468000 h 6320484"/>
              <a:gd name="connsiteX105" fmla="*/ 270548 w 4957370"/>
              <a:gd name="connsiteY105" fmla="*/ 5477940 h 6320484"/>
              <a:gd name="connsiteX106" fmla="*/ 270475 w 4957370"/>
              <a:gd name="connsiteY106" fmla="*/ 5437540 h 6320484"/>
              <a:gd name="connsiteX107" fmla="*/ 273938 w 4957370"/>
              <a:gd name="connsiteY107" fmla="*/ 5430534 h 6320484"/>
              <a:gd name="connsiteX108" fmla="*/ 273907 w 4957370"/>
              <a:gd name="connsiteY108" fmla="*/ 5427782 h 6320484"/>
              <a:gd name="connsiteX109" fmla="*/ 273878 w 4957370"/>
              <a:gd name="connsiteY109" fmla="*/ 5425027 h 6320484"/>
              <a:gd name="connsiteX110" fmla="*/ 273815 w 4957370"/>
              <a:gd name="connsiteY110" fmla="*/ 5419519 h 6320484"/>
              <a:gd name="connsiteX111" fmla="*/ 272865 w 4957370"/>
              <a:gd name="connsiteY111" fmla="*/ 5413698 h 6320484"/>
              <a:gd name="connsiteX112" fmla="*/ 271945 w 4957370"/>
              <a:gd name="connsiteY112" fmla="*/ 5410631 h 6320484"/>
              <a:gd name="connsiteX113" fmla="*/ 271914 w 4957370"/>
              <a:gd name="connsiteY113" fmla="*/ 5407876 h 6320484"/>
              <a:gd name="connsiteX114" fmla="*/ 270963 w 4957370"/>
              <a:gd name="connsiteY114" fmla="*/ 5402055 h 6320484"/>
              <a:gd name="connsiteX115" fmla="*/ 270045 w 4957370"/>
              <a:gd name="connsiteY115" fmla="*/ 5398988 h 6320484"/>
              <a:gd name="connsiteX116" fmla="*/ 268144 w 4957370"/>
              <a:gd name="connsiteY116" fmla="*/ 5387344 h 6320484"/>
              <a:gd name="connsiteX117" fmla="*/ 267225 w 4957370"/>
              <a:gd name="connsiteY117" fmla="*/ 5384278 h 6320484"/>
              <a:gd name="connsiteX118" fmla="*/ 267193 w 4957370"/>
              <a:gd name="connsiteY118" fmla="*/ 5381523 h 6320484"/>
              <a:gd name="connsiteX119" fmla="*/ 265387 w 4957370"/>
              <a:gd name="connsiteY119" fmla="*/ 5378142 h 6320484"/>
              <a:gd name="connsiteX120" fmla="*/ 263868 w 4957370"/>
              <a:gd name="connsiteY120" fmla="*/ 5314483 h 6320484"/>
              <a:gd name="connsiteX121" fmla="*/ 192698 w 4957370"/>
              <a:gd name="connsiteY121" fmla="*/ 4040419 h 6320484"/>
              <a:gd name="connsiteX122" fmla="*/ 0 w 4957370"/>
              <a:gd name="connsiteY122" fmla="*/ 208389 h 6320484"/>
              <a:gd name="connsiteX123" fmla="*/ 2990554 w 4957370"/>
              <a:gd name="connsiteY123" fmla="*/ 54813 h 6320484"/>
              <a:gd name="connsiteX124" fmla="*/ 3816982 w 4957370"/>
              <a:gd name="connsiteY124" fmla="*/ 20020 h 632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4957370" h="6320484">
                <a:moveTo>
                  <a:pt x="4188629" y="0"/>
                </a:moveTo>
                <a:lnTo>
                  <a:pt x="4218585" y="18617"/>
                </a:lnTo>
                <a:cubicBezTo>
                  <a:pt x="4219145" y="29178"/>
                  <a:pt x="4219703" y="39738"/>
                  <a:pt x="4220262" y="50299"/>
                </a:cubicBezTo>
                <a:lnTo>
                  <a:pt x="4223340" y="51687"/>
                </a:lnTo>
                <a:cubicBezTo>
                  <a:pt x="4233026" y="52344"/>
                  <a:pt x="4240723" y="38431"/>
                  <a:pt x="4243015" y="81229"/>
                </a:cubicBezTo>
                <a:cubicBezTo>
                  <a:pt x="4234697" y="102698"/>
                  <a:pt x="4229805" y="122275"/>
                  <a:pt x="4227211" y="140805"/>
                </a:cubicBezTo>
                <a:lnTo>
                  <a:pt x="4226312" y="164608"/>
                </a:lnTo>
                <a:lnTo>
                  <a:pt x="4231135" y="255748"/>
                </a:lnTo>
                <a:cubicBezTo>
                  <a:pt x="4232593" y="271116"/>
                  <a:pt x="4234052" y="286485"/>
                  <a:pt x="4235510" y="301854"/>
                </a:cubicBezTo>
                <a:cubicBezTo>
                  <a:pt x="4235774" y="306768"/>
                  <a:pt x="4235830" y="317328"/>
                  <a:pt x="4235520" y="330419"/>
                </a:cubicBezTo>
                <a:lnTo>
                  <a:pt x="4235310" y="334637"/>
                </a:lnTo>
                <a:lnTo>
                  <a:pt x="4247536" y="565646"/>
                </a:lnTo>
                <a:lnTo>
                  <a:pt x="4249754" y="570256"/>
                </a:lnTo>
                <a:cubicBezTo>
                  <a:pt x="4251067" y="577685"/>
                  <a:pt x="4250868" y="585797"/>
                  <a:pt x="4250202" y="594123"/>
                </a:cubicBezTo>
                <a:lnTo>
                  <a:pt x="4249459" y="602017"/>
                </a:lnTo>
                <a:lnTo>
                  <a:pt x="4255354" y="713404"/>
                </a:lnTo>
                <a:lnTo>
                  <a:pt x="4257508" y="714073"/>
                </a:lnTo>
                <a:cubicBezTo>
                  <a:pt x="4259622" y="720223"/>
                  <a:pt x="4263181" y="727234"/>
                  <a:pt x="4265497" y="749513"/>
                </a:cubicBezTo>
                <a:cubicBezTo>
                  <a:pt x="4257720" y="777760"/>
                  <a:pt x="4282009" y="812594"/>
                  <a:pt x="4271401" y="847749"/>
                </a:cubicBezTo>
                <a:cubicBezTo>
                  <a:pt x="4269058" y="860507"/>
                  <a:pt x="4271354" y="898948"/>
                  <a:pt x="4277600" y="905577"/>
                </a:cubicBezTo>
                <a:cubicBezTo>
                  <a:pt x="4279276" y="913460"/>
                  <a:pt x="4277660" y="923050"/>
                  <a:pt x="4284143" y="926055"/>
                </a:cubicBezTo>
                <a:cubicBezTo>
                  <a:pt x="4292030" y="931337"/>
                  <a:pt x="4281721" y="960641"/>
                  <a:pt x="4290465" y="955655"/>
                </a:cubicBezTo>
                <a:cubicBezTo>
                  <a:pt x="4286952" y="966045"/>
                  <a:pt x="4289362" y="974748"/>
                  <a:pt x="4293246" y="982888"/>
                </a:cubicBezTo>
                <a:lnTo>
                  <a:pt x="4298563" y="993803"/>
                </a:lnTo>
                <a:lnTo>
                  <a:pt x="4540105" y="1009893"/>
                </a:lnTo>
                <a:lnTo>
                  <a:pt x="4911733" y="1030269"/>
                </a:lnTo>
                <a:lnTo>
                  <a:pt x="4939495" y="1052023"/>
                </a:lnTo>
                <a:cubicBezTo>
                  <a:pt x="4938906" y="1062583"/>
                  <a:pt x="4938317" y="1073141"/>
                  <a:pt x="4937728" y="1083700"/>
                </a:cubicBezTo>
                <a:lnTo>
                  <a:pt x="4940638" y="1085413"/>
                </a:lnTo>
                <a:cubicBezTo>
                  <a:pt x="4950195" y="1087116"/>
                  <a:pt x="4959355" y="1074120"/>
                  <a:pt x="4956995" y="1116915"/>
                </a:cubicBezTo>
                <a:cubicBezTo>
                  <a:pt x="4946399" y="1137355"/>
                  <a:pt x="4939414" y="1156286"/>
                  <a:pt x="4934827" y="1174426"/>
                </a:cubicBezTo>
                <a:lnTo>
                  <a:pt x="4931354" y="1197992"/>
                </a:lnTo>
                <a:lnTo>
                  <a:pt x="4926270" y="1289117"/>
                </a:lnTo>
                <a:cubicBezTo>
                  <a:pt x="4926054" y="1304553"/>
                  <a:pt x="4925839" y="1319990"/>
                  <a:pt x="4925623" y="1335426"/>
                </a:cubicBezTo>
                <a:cubicBezTo>
                  <a:pt x="4925353" y="1340339"/>
                  <a:pt x="4924264" y="1350844"/>
                  <a:pt x="4922537" y="1363823"/>
                </a:cubicBezTo>
                <a:lnTo>
                  <a:pt x="4921871" y="1367995"/>
                </a:lnTo>
                <a:lnTo>
                  <a:pt x="4908988" y="1598968"/>
                </a:lnTo>
                <a:lnTo>
                  <a:pt x="4910694" y="1603791"/>
                </a:lnTo>
                <a:cubicBezTo>
                  <a:pt x="4911194" y="1611318"/>
                  <a:pt x="4910117" y="1619361"/>
                  <a:pt x="4908552" y="1627566"/>
                </a:cubicBezTo>
                <a:lnTo>
                  <a:pt x="4906959" y="1635333"/>
                </a:lnTo>
                <a:lnTo>
                  <a:pt x="4900747" y="1746703"/>
                </a:lnTo>
                <a:lnTo>
                  <a:pt x="4902815" y="1747601"/>
                </a:lnTo>
                <a:cubicBezTo>
                  <a:pt x="4904250" y="1753944"/>
                  <a:pt x="4907029" y="1761300"/>
                  <a:pt x="4906917" y="1783698"/>
                </a:cubicBezTo>
                <a:cubicBezTo>
                  <a:pt x="4896124" y="1810936"/>
                  <a:pt x="4916495" y="1848198"/>
                  <a:pt x="4902139" y="1881995"/>
                </a:cubicBezTo>
                <a:cubicBezTo>
                  <a:pt x="4898428" y="1894424"/>
                  <a:pt x="4896544" y="1932888"/>
                  <a:pt x="4902035" y="1940154"/>
                </a:cubicBezTo>
                <a:cubicBezTo>
                  <a:pt x="4902846" y="1948172"/>
                  <a:pt x="4900200" y="1957532"/>
                  <a:pt x="4906319" y="1961221"/>
                </a:cubicBezTo>
                <a:cubicBezTo>
                  <a:pt x="4913588" y="1967327"/>
                  <a:pt x="4900163" y="1995341"/>
                  <a:pt x="4909396" y="1991332"/>
                </a:cubicBezTo>
                <a:cubicBezTo>
                  <a:pt x="4900159" y="2011227"/>
                  <a:pt x="4915207" y="2026986"/>
                  <a:pt x="4918176" y="2043680"/>
                </a:cubicBezTo>
                <a:lnTo>
                  <a:pt x="4920444" y="2093780"/>
                </a:lnTo>
                <a:cubicBezTo>
                  <a:pt x="4920152" y="2104963"/>
                  <a:pt x="4919859" y="2116147"/>
                  <a:pt x="4919568" y="2127331"/>
                </a:cubicBezTo>
                <a:cubicBezTo>
                  <a:pt x="4919414" y="2128947"/>
                  <a:pt x="4919260" y="2130563"/>
                  <a:pt x="4919107" y="2132180"/>
                </a:cubicBezTo>
                <a:lnTo>
                  <a:pt x="4910026" y="2171984"/>
                </a:lnTo>
                <a:cubicBezTo>
                  <a:pt x="4911227" y="2172990"/>
                  <a:pt x="4912324" y="2174315"/>
                  <a:pt x="4913276" y="2175920"/>
                </a:cubicBezTo>
                <a:lnTo>
                  <a:pt x="4916106" y="2188707"/>
                </a:lnTo>
                <a:lnTo>
                  <a:pt x="4911385" y="2199268"/>
                </a:lnTo>
                <a:lnTo>
                  <a:pt x="4901244" y="2249378"/>
                </a:lnTo>
                <a:lnTo>
                  <a:pt x="4890393" y="2322907"/>
                </a:lnTo>
                <a:lnTo>
                  <a:pt x="4885532" y="2333841"/>
                </a:lnTo>
                <a:cubicBezTo>
                  <a:pt x="4879467" y="2359072"/>
                  <a:pt x="4882601" y="2390080"/>
                  <a:pt x="4871165" y="2405746"/>
                </a:cubicBezTo>
                <a:lnTo>
                  <a:pt x="4867465" y="2443689"/>
                </a:lnTo>
                <a:lnTo>
                  <a:pt x="4871110" y="2448134"/>
                </a:lnTo>
                <a:lnTo>
                  <a:pt x="4869467" y="2459306"/>
                </a:lnTo>
                <a:cubicBezTo>
                  <a:pt x="4869603" y="2460323"/>
                  <a:pt x="4869741" y="2461340"/>
                  <a:pt x="4869877" y="2462358"/>
                </a:cubicBezTo>
                <a:cubicBezTo>
                  <a:pt x="4870681" y="2468183"/>
                  <a:pt x="4871335" y="2473955"/>
                  <a:pt x="4871382" y="2479770"/>
                </a:cubicBezTo>
                <a:cubicBezTo>
                  <a:pt x="4856871" y="2476510"/>
                  <a:pt x="4862556" y="2505567"/>
                  <a:pt x="4859960" y="2514583"/>
                </a:cubicBezTo>
                <a:lnTo>
                  <a:pt x="4857909" y="2514709"/>
                </a:lnTo>
                <a:lnTo>
                  <a:pt x="4849446" y="2666439"/>
                </a:lnTo>
                <a:lnTo>
                  <a:pt x="4858101" y="2690544"/>
                </a:lnTo>
                <a:cubicBezTo>
                  <a:pt x="4858857" y="2707245"/>
                  <a:pt x="4859613" y="2723945"/>
                  <a:pt x="4860369" y="2740646"/>
                </a:cubicBezTo>
                <a:cubicBezTo>
                  <a:pt x="4860076" y="2751830"/>
                  <a:pt x="4859785" y="2763013"/>
                  <a:pt x="4859492" y="2774197"/>
                </a:cubicBezTo>
                <a:lnTo>
                  <a:pt x="4859032" y="2779045"/>
                </a:lnTo>
                <a:lnTo>
                  <a:pt x="4849950" y="2818850"/>
                </a:lnTo>
                <a:cubicBezTo>
                  <a:pt x="4851152" y="2819856"/>
                  <a:pt x="4852248" y="2821182"/>
                  <a:pt x="4853201" y="2822786"/>
                </a:cubicBezTo>
                <a:lnTo>
                  <a:pt x="4856030" y="2835573"/>
                </a:lnTo>
                <a:lnTo>
                  <a:pt x="4851309" y="2846133"/>
                </a:lnTo>
                <a:lnTo>
                  <a:pt x="4841168" y="2896246"/>
                </a:lnTo>
                <a:lnTo>
                  <a:pt x="4833868" y="2945711"/>
                </a:lnTo>
                <a:cubicBezTo>
                  <a:pt x="4815252" y="3297000"/>
                  <a:pt x="4781620" y="3653361"/>
                  <a:pt x="4778020" y="3999577"/>
                </a:cubicBezTo>
                <a:cubicBezTo>
                  <a:pt x="4775081" y="4078096"/>
                  <a:pt x="4768227" y="4174113"/>
                  <a:pt x="4765288" y="4252632"/>
                </a:cubicBezTo>
                <a:cubicBezTo>
                  <a:pt x="4771867" y="4246730"/>
                  <a:pt x="4761520" y="4396558"/>
                  <a:pt x="4754250" y="4414955"/>
                </a:cubicBezTo>
                <a:lnTo>
                  <a:pt x="4663870" y="6050064"/>
                </a:lnTo>
                <a:lnTo>
                  <a:pt x="4669145" y="6086684"/>
                </a:lnTo>
                <a:cubicBezTo>
                  <a:pt x="4674909" y="6094577"/>
                  <a:pt x="4671608" y="6098657"/>
                  <a:pt x="4672665" y="6121067"/>
                </a:cubicBezTo>
                <a:cubicBezTo>
                  <a:pt x="4673721" y="6143476"/>
                  <a:pt x="4657066" y="6177068"/>
                  <a:pt x="4675485" y="6221142"/>
                </a:cubicBezTo>
                <a:cubicBezTo>
                  <a:pt x="4675068" y="6228689"/>
                  <a:pt x="4665430" y="6246990"/>
                  <a:pt x="4657006" y="6255466"/>
                </a:cubicBezTo>
                <a:lnTo>
                  <a:pt x="4652373" y="6258160"/>
                </a:lnTo>
                <a:cubicBezTo>
                  <a:pt x="4651226" y="6278927"/>
                  <a:pt x="4653178" y="6296913"/>
                  <a:pt x="4648931" y="6320461"/>
                </a:cubicBezTo>
                <a:cubicBezTo>
                  <a:pt x="4542790" y="6322747"/>
                  <a:pt x="2133595" y="6155193"/>
                  <a:pt x="732080" y="6068362"/>
                </a:cubicBezTo>
                <a:lnTo>
                  <a:pt x="423039" y="6051307"/>
                </a:lnTo>
                <a:lnTo>
                  <a:pt x="427345" y="6011137"/>
                </a:lnTo>
                <a:lnTo>
                  <a:pt x="431547" y="6004548"/>
                </a:lnTo>
                <a:cubicBezTo>
                  <a:pt x="432075" y="6003448"/>
                  <a:pt x="431724" y="6002721"/>
                  <a:pt x="431815" y="6001808"/>
                </a:cubicBezTo>
                <a:lnTo>
                  <a:pt x="432084" y="5999067"/>
                </a:lnTo>
                <a:cubicBezTo>
                  <a:pt x="432261" y="5997240"/>
                  <a:pt x="432627" y="5995212"/>
                  <a:pt x="432619" y="5993584"/>
                </a:cubicBezTo>
                <a:cubicBezTo>
                  <a:pt x="432563" y="5983140"/>
                  <a:pt x="431486" y="5996073"/>
                  <a:pt x="432305" y="5987694"/>
                </a:cubicBezTo>
                <a:cubicBezTo>
                  <a:pt x="432112" y="5986644"/>
                  <a:pt x="431788" y="5985763"/>
                  <a:pt x="431724" y="5984546"/>
                </a:cubicBezTo>
                <a:cubicBezTo>
                  <a:pt x="431682" y="5983776"/>
                  <a:pt x="432031" y="5982573"/>
                  <a:pt x="431991" y="5981803"/>
                </a:cubicBezTo>
                <a:cubicBezTo>
                  <a:pt x="431612" y="5974675"/>
                  <a:pt x="431062" y="5982198"/>
                  <a:pt x="431677" y="5975914"/>
                </a:cubicBezTo>
                <a:lnTo>
                  <a:pt x="431096" y="5972765"/>
                </a:lnTo>
                <a:cubicBezTo>
                  <a:pt x="429687" y="5965140"/>
                  <a:pt x="429650" y="5969355"/>
                  <a:pt x="430469" y="5960984"/>
                </a:cubicBezTo>
                <a:cubicBezTo>
                  <a:pt x="430275" y="5959935"/>
                  <a:pt x="429953" y="5959052"/>
                  <a:pt x="429887" y="5957836"/>
                </a:cubicBezTo>
                <a:cubicBezTo>
                  <a:pt x="429845" y="5957067"/>
                  <a:pt x="430277" y="5955758"/>
                  <a:pt x="430154" y="5955094"/>
                </a:cubicBezTo>
                <a:cubicBezTo>
                  <a:pt x="429881" y="5953610"/>
                  <a:pt x="427716" y="5954033"/>
                  <a:pt x="428725" y="5951537"/>
                </a:cubicBezTo>
                <a:lnTo>
                  <a:pt x="434114" y="5888089"/>
                </a:lnTo>
                <a:lnTo>
                  <a:pt x="456311" y="5468000"/>
                </a:lnTo>
                <a:lnTo>
                  <a:pt x="270548" y="5477940"/>
                </a:lnTo>
                <a:lnTo>
                  <a:pt x="270475" y="5437540"/>
                </a:lnTo>
                <a:lnTo>
                  <a:pt x="273938" y="5430534"/>
                </a:lnTo>
                <a:cubicBezTo>
                  <a:pt x="274344" y="5429384"/>
                  <a:pt x="273916" y="5428699"/>
                  <a:pt x="273907" y="5427782"/>
                </a:cubicBezTo>
                <a:lnTo>
                  <a:pt x="273878" y="5425027"/>
                </a:lnTo>
                <a:cubicBezTo>
                  <a:pt x="273856" y="5423192"/>
                  <a:pt x="273999" y="5421136"/>
                  <a:pt x="273815" y="5419519"/>
                </a:cubicBezTo>
                <a:cubicBezTo>
                  <a:pt x="272628" y="5409143"/>
                  <a:pt x="272958" y="5422116"/>
                  <a:pt x="272865" y="5413698"/>
                </a:cubicBezTo>
                <a:cubicBezTo>
                  <a:pt x="272559" y="5412674"/>
                  <a:pt x="272142" y="5411834"/>
                  <a:pt x="271945" y="5410631"/>
                </a:cubicBezTo>
                <a:cubicBezTo>
                  <a:pt x="271820" y="5409870"/>
                  <a:pt x="272038" y="5408637"/>
                  <a:pt x="271914" y="5407876"/>
                </a:cubicBezTo>
                <a:cubicBezTo>
                  <a:pt x="270765" y="5400830"/>
                  <a:pt x="271034" y="5408369"/>
                  <a:pt x="270963" y="5402055"/>
                </a:cubicBezTo>
                <a:lnTo>
                  <a:pt x="270045" y="5398988"/>
                </a:lnTo>
                <a:cubicBezTo>
                  <a:pt x="267818" y="5391560"/>
                  <a:pt x="268238" y="5395755"/>
                  <a:pt x="268144" y="5387344"/>
                </a:cubicBezTo>
                <a:cubicBezTo>
                  <a:pt x="267838" y="5386322"/>
                  <a:pt x="267422" y="5385479"/>
                  <a:pt x="267225" y="5384278"/>
                </a:cubicBezTo>
                <a:cubicBezTo>
                  <a:pt x="267100" y="5383518"/>
                  <a:pt x="267387" y="5382170"/>
                  <a:pt x="267193" y="5381523"/>
                </a:cubicBezTo>
                <a:cubicBezTo>
                  <a:pt x="266761" y="5380077"/>
                  <a:pt x="264655" y="5380732"/>
                  <a:pt x="265387" y="5378142"/>
                </a:cubicBezTo>
                <a:lnTo>
                  <a:pt x="263868" y="5314483"/>
                </a:lnTo>
                <a:lnTo>
                  <a:pt x="192698" y="4040419"/>
                </a:lnTo>
                <a:lnTo>
                  <a:pt x="0" y="208389"/>
                </a:lnTo>
                <a:cubicBezTo>
                  <a:pt x="324855" y="204302"/>
                  <a:pt x="2354391" y="86208"/>
                  <a:pt x="2990554" y="54813"/>
                </a:cubicBezTo>
                <a:lnTo>
                  <a:pt x="3816982" y="20020"/>
                </a:lnTo>
                <a:close/>
              </a:path>
            </a:pathLst>
          </a:custGeom>
          <a:blipFill>
            <a:blip r:embed="rId2"/>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descr="A robot using a laptop sitting on a blue chair">
            <a:extLst>
              <a:ext uri="{FF2B5EF4-FFF2-40B4-BE49-F238E27FC236}">
                <a16:creationId xmlns:a16="http://schemas.microsoft.com/office/drawing/2014/main" id="{B457D7D4-3467-E1B7-B5F2-1EA9605A46FE}"/>
              </a:ext>
            </a:extLst>
          </p:cNvPr>
          <p:cNvPicPr>
            <a:picLocks noChangeAspect="1"/>
          </p:cNvPicPr>
          <p:nvPr/>
        </p:nvPicPr>
        <p:blipFill rotWithShape="1">
          <a:blip r:embed="rId3">
            <a:alphaModFix amt="83000"/>
          </a:blip>
          <a:srcRect l="48999" r="6883" b="1"/>
          <a:stretch/>
        </p:blipFill>
        <p:spPr>
          <a:xfrm rot="21358242">
            <a:off x="796624" y="485640"/>
            <a:ext cx="4559211" cy="5812845"/>
          </a:xfrm>
          <a:custGeom>
            <a:avLst/>
            <a:gdLst/>
            <a:ahLst/>
            <a:cxnLst/>
            <a:rect l="l" t="t" r="r" b="b"/>
            <a:pathLst>
              <a:path w="4957370" h="6320484">
                <a:moveTo>
                  <a:pt x="4188629" y="0"/>
                </a:moveTo>
                <a:lnTo>
                  <a:pt x="4218585" y="18617"/>
                </a:lnTo>
                <a:cubicBezTo>
                  <a:pt x="4219145" y="29178"/>
                  <a:pt x="4219703" y="39738"/>
                  <a:pt x="4220262" y="50299"/>
                </a:cubicBezTo>
                <a:lnTo>
                  <a:pt x="4223340" y="51687"/>
                </a:lnTo>
                <a:cubicBezTo>
                  <a:pt x="4233026" y="52344"/>
                  <a:pt x="4240723" y="38431"/>
                  <a:pt x="4243015" y="81229"/>
                </a:cubicBezTo>
                <a:cubicBezTo>
                  <a:pt x="4234697" y="102698"/>
                  <a:pt x="4229805" y="122275"/>
                  <a:pt x="4227211" y="140805"/>
                </a:cubicBezTo>
                <a:lnTo>
                  <a:pt x="4226312" y="164608"/>
                </a:lnTo>
                <a:lnTo>
                  <a:pt x="4231135" y="255748"/>
                </a:lnTo>
                <a:cubicBezTo>
                  <a:pt x="4232593" y="271116"/>
                  <a:pt x="4234052" y="286485"/>
                  <a:pt x="4235510" y="301854"/>
                </a:cubicBezTo>
                <a:cubicBezTo>
                  <a:pt x="4235774" y="306768"/>
                  <a:pt x="4235830" y="317328"/>
                  <a:pt x="4235520" y="330419"/>
                </a:cubicBezTo>
                <a:lnTo>
                  <a:pt x="4235310" y="334637"/>
                </a:lnTo>
                <a:lnTo>
                  <a:pt x="4247536" y="565646"/>
                </a:lnTo>
                <a:lnTo>
                  <a:pt x="4249754" y="570256"/>
                </a:lnTo>
                <a:cubicBezTo>
                  <a:pt x="4251067" y="577685"/>
                  <a:pt x="4250868" y="585797"/>
                  <a:pt x="4250202" y="594123"/>
                </a:cubicBezTo>
                <a:lnTo>
                  <a:pt x="4249459" y="602017"/>
                </a:lnTo>
                <a:lnTo>
                  <a:pt x="4255354" y="713404"/>
                </a:lnTo>
                <a:lnTo>
                  <a:pt x="4257508" y="714073"/>
                </a:lnTo>
                <a:cubicBezTo>
                  <a:pt x="4259622" y="720223"/>
                  <a:pt x="4263181" y="727234"/>
                  <a:pt x="4265497" y="749513"/>
                </a:cubicBezTo>
                <a:cubicBezTo>
                  <a:pt x="4257720" y="777760"/>
                  <a:pt x="4282009" y="812594"/>
                  <a:pt x="4271401" y="847749"/>
                </a:cubicBezTo>
                <a:cubicBezTo>
                  <a:pt x="4269058" y="860507"/>
                  <a:pt x="4271354" y="898948"/>
                  <a:pt x="4277600" y="905577"/>
                </a:cubicBezTo>
                <a:cubicBezTo>
                  <a:pt x="4279276" y="913460"/>
                  <a:pt x="4277660" y="923050"/>
                  <a:pt x="4284143" y="926055"/>
                </a:cubicBezTo>
                <a:cubicBezTo>
                  <a:pt x="4292030" y="931337"/>
                  <a:pt x="4281721" y="960641"/>
                  <a:pt x="4290465" y="955655"/>
                </a:cubicBezTo>
                <a:cubicBezTo>
                  <a:pt x="4286952" y="966045"/>
                  <a:pt x="4289362" y="974748"/>
                  <a:pt x="4293246" y="982888"/>
                </a:cubicBezTo>
                <a:lnTo>
                  <a:pt x="4298563" y="993803"/>
                </a:lnTo>
                <a:lnTo>
                  <a:pt x="4540105" y="1009893"/>
                </a:lnTo>
                <a:lnTo>
                  <a:pt x="4911733" y="1030269"/>
                </a:lnTo>
                <a:lnTo>
                  <a:pt x="4939495" y="1052023"/>
                </a:lnTo>
                <a:cubicBezTo>
                  <a:pt x="4938906" y="1062583"/>
                  <a:pt x="4938317" y="1073141"/>
                  <a:pt x="4937728" y="1083700"/>
                </a:cubicBezTo>
                <a:lnTo>
                  <a:pt x="4940638" y="1085413"/>
                </a:lnTo>
                <a:cubicBezTo>
                  <a:pt x="4950195" y="1087116"/>
                  <a:pt x="4959355" y="1074120"/>
                  <a:pt x="4956995" y="1116915"/>
                </a:cubicBezTo>
                <a:cubicBezTo>
                  <a:pt x="4946399" y="1137355"/>
                  <a:pt x="4939414" y="1156286"/>
                  <a:pt x="4934827" y="1174426"/>
                </a:cubicBezTo>
                <a:lnTo>
                  <a:pt x="4931354" y="1197992"/>
                </a:lnTo>
                <a:lnTo>
                  <a:pt x="4926270" y="1289117"/>
                </a:lnTo>
                <a:cubicBezTo>
                  <a:pt x="4926054" y="1304553"/>
                  <a:pt x="4925839" y="1319990"/>
                  <a:pt x="4925623" y="1335426"/>
                </a:cubicBezTo>
                <a:cubicBezTo>
                  <a:pt x="4925353" y="1340339"/>
                  <a:pt x="4924264" y="1350844"/>
                  <a:pt x="4922537" y="1363823"/>
                </a:cubicBezTo>
                <a:lnTo>
                  <a:pt x="4921871" y="1367995"/>
                </a:lnTo>
                <a:lnTo>
                  <a:pt x="4908988" y="1598968"/>
                </a:lnTo>
                <a:lnTo>
                  <a:pt x="4910694" y="1603791"/>
                </a:lnTo>
                <a:cubicBezTo>
                  <a:pt x="4911194" y="1611318"/>
                  <a:pt x="4910117" y="1619361"/>
                  <a:pt x="4908552" y="1627566"/>
                </a:cubicBezTo>
                <a:lnTo>
                  <a:pt x="4906959" y="1635333"/>
                </a:lnTo>
                <a:lnTo>
                  <a:pt x="4900747" y="1746703"/>
                </a:lnTo>
                <a:lnTo>
                  <a:pt x="4902815" y="1747601"/>
                </a:lnTo>
                <a:cubicBezTo>
                  <a:pt x="4904250" y="1753944"/>
                  <a:pt x="4907029" y="1761300"/>
                  <a:pt x="4906917" y="1783698"/>
                </a:cubicBezTo>
                <a:cubicBezTo>
                  <a:pt x="4896124" y="1810936"/>
                  <a:pt x="4916495" y="1848198"/>
                  <a:pt x="4902139" y="1881995"/>
                </a:cubicBezTo>
                <a:cubicBezTo>
                  <a:pt x="4898428" y="1894424"/>
                  <a:pt x="4896544" y="1932888"/>
                  <a:pt x="4902035" y="1940154"/>
                </a:cubicBezTo>
                <a:cubicBezTo>
                  <a:pt x="4902846" y="1948172"/>
                  <a:pt x="4900200" y="1957532"/>
                  <a:pt x="4906319" y="1961221"/>
                </a:cubicBezTo>
                <a:cubicBezTo>
                  <a:pt x="4913588" y="1967327"/>
                  <a:pt x="4900163" y="1995341"/>
                  <a:pt x="4909396" y="1991332"/>
                </a:cubicBezTo>
                <a:cubicBezTo>
                  <a:pt x="4900159" y="2011227"/>
                  <a:pt x="4915207" y="2026986"/>
                  <a:pt x="4918176" y="2043680"/>
                </a:cubicBezTo>
                <a:lnTo>
                  <a:pt x="4920444" y="2093780"/>
                </a:lnTo>
                <a:cubicBezTo>
                  <a:pt x="4920152" y="2104963"/>
                  <a:pt x="4919859" y="2116147"/>
                  <a:pt x="4919568" y="2127331"/>
                </a:cubicBezTo>
                <a:cubicBezTo>
                  <a:pt x="4919414" y="2128947"/>
                  <a:pt x="4919260" y="2130563"/>
                  <a:pt x="4919107" y="2132180"/>
                </a:cubicBezTo>
                <a:lnTo>
                  <a:pt x="4910026" y="2171984"/>
                </a:lnTo>
                <a:cubicBezTo>
                  <a:pt x="4911227" y="2172990"/>
                  <a:pt x="4912324" y="2174315"/>
                  <a:pt x="4913276" y="2175920"/>
                </a:cubicBezTo>
                <a:lnTo>
                  <a:pt x="4916106" y="2188707"/>
                </a:lnTo>
                <a:lnTo>
                  <a:pt x="4911385" y="2199268"/>
                </a:lnTo>
                <a:lnTo>
                  <a:pt x="4901244" y="2249378"/>
                </a:lnTo>
                <a:lnTo>
                  <a:pt x="4890393" y="2322907"/>
                </a:lnTo>
                <a:lnTo>
                  <a:pt x="4885532" y="2333841"/>
                </a:lnTo>
                <a:cubicBezTo>
                  <a:pt x="4879467" y="2359072"/>
                  <a:pt x="4882601" y="2390080"/>
                  <a:pt x="4871165" y="2405746"/>
                </a:cubicBezTo>
                <a:lnTo>
                  <a:pt x="4867465" y="2443689"/>
                </a:lnTo>
                <a:lnTo>
                  <a:pt x="4871110" y="2448134"/>
                </a:lnTo>
                <a:lnTo>
                  <a:pt x="4869467" y="2459306"/>
                </a:lnTo>
                <a:cubicBezTo>
                  <a:pt x="4869603" y="2460323"/>
                  <a:pt x="4869741" y="2461340"/>
                  <a:pt x="4869877" y="2462358"/>
                </a:cubicBezTo>
                <a:cubicBezTo>
                  <a:pt x="4870681" y="2468183"/>
                  <a:pt x="4871335" y="2473955"/>
                  <a:pt x="4871382" y="2479770"/>
                </a:cubicBezTo>
                <a:cubicBezTo>
                  <a:pt x="4856871" y="2476510"/>
                  <a:pt x="4862556" y="2505567"/>
                  <a:pt x="4859960" y="2514583"/>
                </a:cubicBezTo>
                <a:lnTo>
                  <a:pt x="4857909" y="2514709"/>
                </a:lnTo>
                <a:lnTo>
                  <a:pt x="4849446" y="2666439"/>
                </a:lnTo>
                <a:lnTo>
                  <a:pt x="4858101" y="2690544"/>
                </a:lnTo>
                <a:cubicBezTo>
                  <a:pt x="4858857" y="2707245"/>
                  <a:pt x="4859613" y="2723945"/>
                  <a:pt x="4860369" y="2740646"/>
                </a:cubicBezTo>
                <a:cubicBezTo>
                  <a:pt x="4860076" y="2751830"/>
                  <a:pt x="4859785" y="2763013"/>
                  <a:pt x="4859492" y="2774197"/>
                </a:cubicBezTo>
                <a:lnTo>
                  <a:pt x="4859032" y="2779045"/>
                </a:lnTo>
                <a:lnTo>
                  <a:pt x="4849950" y="2818850"/>
                </a:lnTo>
                <a:cubicBezTo>
                  <a:pt x="4851152" y="2819856"/>
                  <a:pt x="4852248" y="2821182"/>
                  <a:pt x="4853201" y="2822786"/>
                </a:cubicBezTo>
                <a:lnTo>
                  <a:pt x="4856030" y="2835573"/>
                </a:lnTo>
                <a:lnTo>
                  <a:pt x="4851309" y="2846133"/>
                </a:lnTo>
                <a:lnTo>
                  <a:pt x="4841168" y="2896246"/>
                </a:lnTo>
                <a:lnTo>
                  <a:pt x="4833868" y="2945711"/>
                </a:lnTo>
                <a:cubicBezTo>
                  <a:pt x="4815252" y="3297000"/>
                  <a:pt x="4781620" y="3653361"/>
                  <a:pt x="4778020" y="3999577"/>
                </a:cubicBezTo>
                <a:cubicBezTo>
                  <a:pt x="4775081" y="4078096"/>
                  <a:pt x="4768227" y="4174113"/>
                  <a:pt x="4765288" y="4252632"/>
                </a:cubicBezTo>
                <a:cubicBezTo>
                  <a:pt x="4771867" y="4246730"/>
                  <a:pt x="4761520" y="4396558"/>
                  <a:pt x="4754250" y="4414955"/>
                </a:cubicBezTo>
                <a:lnTo>
                  <a:pt x="4663870" y="6050064"/>
                </a:lnTo>
                <a:lnTo>
                  <a:pt x="4669145" y="6086684"/>
                </a:lnTo>
                <a:cubicBezTo>
                  <a:pt x="4674909" y="6094577"/>
                  <a:pt x="4671608" y="6098657"/>
                  <a:pt x="4672665" y="6121067"/>
                </a:cubicBezTo>
                <a:cubicBezTo>
                  <a:pt x="4673721" y="6143476"/>
                  <a:pt x="4657066" y="6177068"/>
                  <a:pt x="4675485" y="6221142"/>
                </a:cubicBezTo>
                <a:cubicBezTo>
                  <a:pt x="4675068" y="6228689"/>
                  <a:pt x="4665430" y="6246990"/>
                  <a:pt x="4657006" y="6255466"/>
                </a:cubicBezTo>
                <a:lnTo>
                  <a:pt x="4652373" y="6258160"/>
                </a:lnTo>
                <a:cubicBezTo>
                  <a:pt x="4651226" y="6278927"/>
                  <a:pt x="4653178" y="6296913"/>
                  <a:pt x="4648931" y="6320461"/>
                </a:cubicBezTo>
                <a:cubicBezTo>
                  <a:pt x="4542790" y="6322747"/>
                  <a:pt x="2133595" y="6155193"/>
                  <a:pt x="732080" y="6068362"/>
                </a:cubicBezTo>
                <a:lnTo>
                  <a:pt x="423039" y="6051307"/>
                </a:lnTo>
                <a:lnTo>
                  <a:pt x="427345" y="6011137"/>
                </a:lnTo>
                <a:lnTo>
                  <a:pt x="431547" y="6004548"/>
                </a:lnTo>
                <a:cubicBezTo>
                  <a:pt x="432075" y="6003448"/>
                  <a:pt x="431724" y="6002721"/>
                  <a:pt x="431815" y="6001808"/>
                </a:cubicBezTo>
                <a:lnTo>
                  <a:pt x="432084" y="5999067"/>
                </a:lnTo>
                <a:cubicBezTo>
                  <a:pt x="432261" y="5997240"/>
                  <a:pt x="432627" y="5995212"/>
                  <a:pt x="432619" y="5993584"/>
                </a:cubicBezTo>
                <a:cubicBezTo>
                  <a:pt x="432563" y="5983140"/>
                  <a:pt x="431486" y="5996073"/>
                  <a:pt x="432305" y="5987694"/>
                </a:cubicBezTo>
                <a:cubicBezTo>
                  <a:pt x="432112" y="5986644"/>
                  <a:pt x="431788" y="5985763"/>
                  <a:pt x="431724" y="5984546"/>
                </a:cubicBezTo>
                <a:cubicBezTo>
                  <a:pt x="431682" y="5983776"/>
                  <a:pt x="432031" y="5982573"/>
                  <a:pt x="431991" y="5981803"/>
                </a:cubicBezTo>
                <a:cubicBezTo>
                  <a:pt x="431612" y="5974675"/>
                  <a:pt x="431062" y="5982198"/>
                  <a:pt x="431677" y="5975914"/>
                </a:cubicBezTo>
                <a:lnTo>
                  <a:pt x="431096" y="5972765"/>
                </a:lnTo>
                <a:cubicBezTo>
                  <a:pt x="429687" y="5965140"/>
                  <a:pt x="429650" y="5969355"/>
                  <a:pt x="430469" y="5960984"/>
                </a:cubicBezTo>
                <a:cubicBezTo>
                  <a:pt x="430275" y="5959935"/>
                  <a:pt x="429953" y="5959052"/>
                  <a:pt x="429887" y="5957836"/>
                </a:cubicBezTo>
                <a:cubicBezTo>
                  <a:pt x="429845" y="5957067"/>
                  <a:pt x="430277" y="5955758"/>
                  <a:pt x="430154" y="5955094"/>
                </a:cubicBezTo>
                <a:cubicBezTo>
                  <a:pt x="429881" y="5953610"/>
                  <a:pt x="427716" y="5954033"/>
                  <a:pt x="428725" y="5951537"/>
                </a:cubicBezTo>
                <a:lnTo>
                  <a:pt x="434114" y="5888089"/>
                </a:lnTo>
                <a:lnTo>
                  <a:pt x="456311" y="5468000"/>
                </a:lnTo>
                <a:lnTo>
                  <a:pt x="270548" y="5477940"/>
                </a:lnTo>
                <a:lnTo>
                  <a:pt x="270475" y="5437540"/>
                </a:lnTo>
                <a:lnTo>
                  <a:pt x="273938" y="5430534"/>
                </a:lnTo>
                <a:cubicBezTo>
                  <a:pt x="274344" y="5429384"/>
                  <a:pt x="273916" y="5428699"/>
                  <a:pt x="273907" y="5427782"/>
                </a:cubicBezTo>
                <a:lnTo>
                  <a:pt x="273878" y="5425027"/>
                </a:lnTo>
                <a:cubicBezTo>
                  <a:pt x="273856" y="5423192"/>
                  <a:pt x="273999" y="5421136"/>
                  <a:pt x="273815" y="5419519"/>
                </a:cubicBezTo>
                <a:cubicBezTo>
                  <a:pt x="272628" y="5409143"/>
                  <a:pt x="272958" y="5422116"/>
                  <a:pt x="272865" y="5413698"/>
                </a:cubicBezTo>
                <a:cubicBezTo>
                  <a:pt x="272559" y="5412674"/>
                  <a:pt x="272142" y="5411834"/>
                  <a:pt x="271945" y="5410631"/>
                </a:cubicBezTo>
                <a:cubicBezTo>
                  <a:pt x="271820" y="5409870"/>
                  <a:pt x="272038" y="5408637"/>
                  <a:pt x="271914" y="5407876"/>
                </a:cubicBezTo>
                <a:cubicBezTo>
                  <a:pt x="270765" y="5400830"/>
                  <a:pt x="271034" y="5408369"/>
                  <a:pt x="270963" y="5402055"/>
                </a:cubicBezTo>
                <a:lnTo>
                  <a:pt x="270045" y="5398988"/>
                </a:lnTo>
                <a:cubicBezTo>
                  <a:pt x="267818" y="5391560"/>
                  <a:pt x="268238" y="5395755"/>
                  <a:pt x="268144" y="5387344"/>
                </a:cubicBezTo>
                <a:cubicBezTo>
                  <a:pt x="267838" y="5386322"/>
                  <a:pt x="267422" y="5385479"/>
                  <a:pt x="267225" y="5384278"/>
                </a:cubicBezTo>
                <a:cubicBezTo>
                  <a:pt x="267100" y="5383518"/>
                  <a:pt x="267387" y="5382170"/>
                  <a:pt x="267193" y="5381523"/>
                </a:cubicBezTo>
                <a:cubicBezTo>
                  <a:pt x="266761" y="5380077"/>
                  <a:pt x="264655" y="5380732"/>
                  <a:pt x="265387" y="5378142"/>
                </a:cubicBezTo>
                <a:lnTo>
                  <a:pt x="263868" y="5314483"/>
                </a:lnTo>
                <a:lnTo>
                  <a:pt x="192698" y="4040419"/>
                </a:lnTo>
                <a:lnTo>
                  <a:pt x="0" y="208389"/>
                </a:lnTo>
                <a:cubicBezTo>
                  <a:pt x="324855" y="204302"/>
                  <a:pt x="2354391" y="86208"/>
                  <a:pt x="2990554" y="54813"/>
                </a:cubicBezTo>
                <a:lnTo>
                  <a:pt x="3816982" y="20020"/>
                </a:lnTo>
                <a:close/>
              </a:path>
            </a:pathLst>
          </a:custGeom>
        </p:spPr>
      </p:pic>
      <p:sp>
        <p:nvSpPr>
          <p:cNvPr id="33" name="Freeform: Shape 32">
            <a:extLst>
              <a:ext uri="{FF2B5EF4-FFF2-40B4-BE49-F238E27FC236}">
                <a16:creationId xmlns:a16="http://schemas.microsoft.com/office/drawing/2014/main" id="{D70EE2C1-1650-4F94-B141-E57DC2EBBC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84931">
            <a:off x="741094" y="481082"/>
            <a:ext cx="4167630" cy="4858042"/>
          </a:xfrm>
          <a:custGeom>
            <a:avLst/>
            <a:gdLst>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76455 w 4534331"/>
              <a:gd name="connsiteY20" fmla="*/ 1116310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374006 w 4534331"/>
              <a:gd name="connsiteY20" fmla="*/ 1313892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36394 w 4534331"/>
              <a:gd name="connsiteY20" fmla="*/ 1115065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36394 w 4534331"/>
              <a:gd name="connsiteY20" fmla="*/ 1115065 h 5270897"/>
              <a:gd name="connsiteX21" fmla="*/ 846855 w 4534331"/>
              <a:gd name="connsiteY21" fmla="*/ 534277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8638 w 4534331"/>
              <a:gd name="connsiteY32" fmla="*/ 5184267 h 5262724"/>
              <a:gd name="connsiteX33" fmla="*/ 8057 w 4534331"/>
              <a:gd name="connsiteY33" fmla="*/ 5181119 h 5262724"/>
              <a:gd name="connsiteX34" fmla="*/ 7430 w 4534331"/>
              <a:gd name="connsiteY34" fmla="*/ 5169338 h 5262724"/>
              <a:gd name="connsiteX35" fmla="*/ 6848 w 4534331"/>
              <a:gd name="connsiteY35" fmla="*/ 5166190 h 5262724"/>
              <a:gd name="connsiteX36" fmla="*/ 7115 w 4534331"/>
              <a:gd name="connsiteY36" fmla="*/ 5163448 h 5262724"/>
              <a:gd name="connsiteX37" fmla="*/ 5686 w 4534331"/>
              <a:gd name="connsiteY37" fmla="*/ 5159891 h 5262724"/>
              <a:gd name="connsiteX38" fmla="*/ 11075 w 4534331"/>
              <a:gd name="connsiteY38" fmla="*/ 5096442 h 5262724"/>
              <a:gd name="connsiteX39" fmla="*/ 78405 w 4534331"/>
              <a:gd name="connsiteY39" fmla="*/ 3822170 h 5262724"/>
              <a:gd name="connsiteX40" fmla="*/ 300639 w 4534331"/>
              <a:gd name="connsiteY40" fmla="*/ 0 h 5262724"/>
              <a:gd name="connsiteX41" fmla="*/ 3291735 w 4534331"/>
              <a:gd name="connsiteY41" fmla="*/ 163268 h 5262724"/>
              <a:gd name="connsiteX42" fmla="*/ 4117066 w 4534331"/>
              <a:gd name="connsiteY42" fmla="*/ 218247 h 5262724"/>
              <a:gd name="connsiteX43" fmla="*/ 4488693 w 4534331"/>
              <a:gd name="connsiteY43"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8057 w 4534331"/>
              <a:gd name="connsiteY32" fmla="*/ 5181119 h 5262724"/>
              <a:gd name="connsiteX33" fmla="*/ 7430 w 4534331"/>
              <a:gd name="connsiteY33" fmla="*/ 5169338 h 5262724"/>
              <a:gd name="connsiteX34" fmla="*/ 6848 w 4534331"/>
              <a:gd name="connsiteY34" fmla="*/ 5166190 h 5262724"/>
              <a:gd name="connsiteX35" fmla="*/ 7115 w 4534331"/>
              <a:gd name="connsiteY35" fmla="*/ 5163448 h 5262724"/>
              <a:gd name="connsiteX36" fmla="*/ 5686 w 4534331"/>
              <a:gd name="connsiteY36" fmla="*/ 5159891 h 5262724"/>
              <a:gd name="connsiteX37" fmla="*/ 11075 w 4534331"/>
              <a:gd name="connsiteY37" fmla="*/ 5096442 h 5262724"/>
              <a:gd name="connsiteX38" fmla="*/ 78405 w 4534331"/>
              <a:gd name="connsiteY38" fmla="*/ 3822170 h 5262724"/>
              <a:gd name="connsiteX39" fmla="*/ 300639 w 4534331"/>
              <a:gd name="connsiteY39" fmla="*/ 0 h 5262724"/>
              <a:gd name="connsiteX40" fmla="*/ 3291735 w 4534331"/>
              <a:gd name="connsiteY40" fmla="*/ 163268 h 5262724"/>
              <a:gd name="connsiteX41" fmla="*/ 4117066 w 4534331"/>
              <a:gd name="connsiteY41" fmla="*/ 218247 h 5262724"/>
              <a:gd name="connsiteX42" fmla="*/ 4488693 w 4534331"/>
              <a:gd name="connsiteY42"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7115 w 4534331"/>
              <a:gd name="connsiteY34" fmla="*/ 5163448 h 5262724"/>
              <a:gd name="connsiteX35" fmla="*/ 5686 w 4534331"/>
              <a:gd name="connsiteY35" fmla="*/ 5159891 h 5262724"/>
              <a:gd name="connsiteX36" fmla="*/ 11075 w 4534331"/>
              <a:gd name="connsiteY36" fmla="*/ 5096442 h 5262724"/>
              <a:gd name="connsiteX37" fmla="*/ 78405 w 4534331"/>
              <a:gd name="connsiteY37" fmla="*/ 3822170 h 5262724"/>
              <a:gd name="connsiteX38" fmla="*/ 300639 w 4534331"/>
              <a:gd name="connsiteY38" fmla="*/ 0 h 5262724"/>
              <a:gd name="connsiteX39" fmla="*/ 3291735 w 4534331"/>
              <a:gd name="connsiteY39" fmla="*/ 163268 h 5262724"/>
              <a:gd name="connsiteX40" fmla="*/ 4117066 w 4534331"/>
              <a:gd name="connsiteY40" fmla="*/ 218247 h 5262724"/>
              <a:gd name="connsiteX41" fmla="*/ 4488693 w 4534331"/>
              <a:gd name="connsiteY41"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7115 w 4534331"/>
              <a:gd name="connsiteY34" fmla="*/ 5163448 h 5262724"/>
              <a:gd name="connsiteX35" fmla="*/ 11075 w 4534331"/>
              <a:gd name="connsiteY35" fmla="*/ 5096442 h 5262724"/>
              <a:gd name="connsiteX36" fmla="*/ 78405 w 4534331"/>
              <a:gd name="connsiteY36" fmla="*/ 3822170 h 5262724"/>
              <a:gd name="connsiteX37" fmla="*/ 300639 w 4534331"/>
              <a:gd name="connsiteY37" fmla="*/ 0 h 5262724"/>
              <a:gd name="connsiteX38" fmla="*/ 3291735 w 4534331"/>
              <a:gd name="connsiteY38" fmla="*/ 163268 h 5262724"/>
              <a:gd name="connsiteX39" fmla="*/ 4117066 w 4534331"/>
              <a:gd name="connsiteY39" fmla="*/ 218247 h 5262724"/>
              <a:gd name="connsiteX40" fmla="*/ 4488693 w 4534331"/>
              <a:gd name="connsiteY40"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11075 w 4534331"/>
              <a:gd name="connsiteY34" fmla="*/ 5096442 h 5262724"/>
              <a:gd name="connsiteX35" fmla="*/ 78405 w 4534331"/>
              <a:gd name="connsiteY35" fmla="*/ 3822170 h 5262724"/>
              <a:gd name="connsiteX36" fmla="*/ 300639 w 4534331"/>
              <a:gd name="connsiteY36" fmla="*/ 0 h 5262724"/>
              <a:gd name="connsiteX37" fmla="*/ 3291735 w 4534331"/>
              <a:gd name="connsiteY37" fmla="*/ 163268 h 5262724"/>
              <a:gd name="connsiteX38" fmla="*/ 4117066 w 4534331"/>
              <a:gd name="connsiteY38" fmla="*/ 218247 h 5262724"/>
              <a:gd name="connsiteX39" fmla="*/ 4488693 w 4534331"/>
              <a:gd name="connsiteY39"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7430 w 4534331"/>
              <a:gd name="connsiteY31" fmla="*/ 5169338 h 5262724"/>
              <a:gd name="connsiteX32" fmla="*/ 6848 w 4534331"/>
              <a:gd name="connsiteY32" fmla="*/ 5166190 h 5262724"/>
              <a:gd name="connsiteX33" fmla="*/ 11075 w 4534331"/>
              <a:gd name="connsiteY33" fmla="*/ 5096442 h 5262724"/>
              <a:gd name="connsiteX34" fmla="*/ 78405 w 4534331"/>
              <a:gd name="connsiteY34" fmla="*/ 3822170 h 5262724"/>
              <a:gd name="connsiteX35" fmla="*/ 300639 w 4534331"/>
              <a:gd name="connsiteY35" fmla="*/ 0 h 5262724"/>
              <a:gd name="connsiteX36" fmla="*/ 3291735 w 4534331"/>
              <a:gd name="connsiteY36" fmla="*/ 163268 h 5262724"/>
              <a:gd name="connsiteX37" fmla="*/ 4117066 w 4534331"/>
              <a:gd name="connsiteY37" fmla="*/ 218247 h 5262724"/>
              <a:gd name="connsiteX38" fmla="*/ 4488693 w 4534331"/>
              <a:gd name="connsiteY38"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7430 w 4534331"/>
              <a:gd name="connsiteY30" fmla="*/ 5169338 h 5262724"/>
              <a:gd name="connsiteX31" fmla="*/ 6848 w 4534331"/>
              <a:gd name="connsiteY31" fmla="*/ 5166190 h 5262724"/>
              <a:gd name="connsiteX32" fmla="*/ 11075 w 4534331"/>
              <a:gd name="connsiteY32" fmla="*/ 5096442 h 5262724"/>
              <a:gd name="connsiteX33" fmla="*/ 78405 w 4534331"/>
              <a:gd name="connsiteY33" fmla="*/ 3822170 h 5262724"/>
              <a:gd name="connsiteX34" fmla="*/ 300639 w 4534331"/>
              <a:gd name="connsiteY34" fmla="*/ 0 h 5262724"/>
              <a:gd name="connsiteX35" fmla="*/ 3291735 w 4534331"/>
              <a:gd name="connsiteY35" fmla="*/ 163268 h 5262724"/>
              <a:gd name="connsiteX36" fmla="*/ 4117066 w 4534331"/>
              <a:gd name="connsiteY36" fmla="*/ 218247 h 5262724"/>
              <a:gd name="connsiteX37" fmla="*/ 4488693 w 4534331"/>
              <a:gd name="connsiteY37"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7430 w 4534331"/>
              <a:gd name="connsiteY29" fmla="*/ 5169338 h 5262724"/>
              <a:gd name="connsiteX30" fmla="*/ 6848 w 4534331"/>
              <a:gd name="connsiteY30" fmla="*/ 5166190 h 5262724"/>
              <a:gd name="connsiteX31" fmla="*/ 11075 w 4534331"/>
              <a:gd name="connsiteY31" fmla="*/ 5096442 h 5262724"/>
              <a:gd name="connsiteX32" fmla="*/ 78405 w 4534331"/>
              <a:gd name="connsiteY32" fmla="*/ 3822170 h 5262724"/>
              <a:gd name="connsiteX33" fmla="*/ 300639 w 4534331"/>
              <a:gd name="connsiteY33" fmla="*/ 0 h 5262724"/>
              <a:gd name="connsiteX34" fmla="*/ 3291735 w 4534331"/>
              <a:gd name="connsiteY34" fmla="*/ 163268 h 5262724"/>
              <a:gd name="connsiteX35" fmla="*/ 4117066 w 4534331"/>
              <a:gd name="connsiteY35" fmla="*/ 218247 h 5262724"/>
              <a:gd name="connsiteX36" fmla="*/ 4488693 w 4534331"/>
              <a:gd name="connsiteY36"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7430 w 4534331"/>
              <a:gd name="connsiteY28" fmla="*/ 5169338 h 5262724"/>
              <a:gd name="connsiteX29" fmla="*/ 6848 w 4534331"/>
              <a:gd name="connsiteY29" fmla="*/ 5166190 h 5262724"/>
              <a:gd name="connsiteX30" fmla="*/ 11075 w 4534331"/>
              <a:gd name="connsiteY30" fmla="*/ 5096442 h 5262724"/>
              <a:gd name="connsiteX31" fmla="*/ 78405 w 4534331"/>
              <a:gd name="connsiteY31" fmla="*/ 3822170 h 5262724"/>
              <a:gd name="connsiteX32" fmla="*/ 300639 w 4534331"/>
              <a:gd name="connsiteY32" fmla="*/ 0 h 5262724"/>
              <a:gd name="connsiteX33" fmla="*/ 3291735 w 4534331"/>
              <a:gd name="connsiteY33" fmla="*/ 163268 h 5262724"/>
              <a:gd name="connsiteX34" fmla="*/ 4117066 w 4534331"/>
              <a:gd name="connsiteY34" fmla="*/ 218247 h 5262724"/>
              <a:gd name="connsiteX35" fmla="*/ 4488693 w 4534331"/>
              <a:gd name="connsiteY35"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7430 w 4534331"/>
              <a:gd name="connsiteY27" fmla="*/ 5169338 h 5262724"/>
              <a:gd name="connsiteX28" fmla="*/ 6848 w 4534331"/>
              <a:gd name="connsiteY28" fmla="*/ 5166190 h 5262724"/>
              <a:gd name="connsiteX29" fmla="*/ 11075 w 4534331"/>
              <a:gd name="connsiteY29" fmla="*/ 5096442 h 5262724"/>
              <a:gd name="connsiteX30" fmla="*/ 78405 w 4534331"/>
              <a:gd name="connsiteY30" fmla="*/ 3822170 h 5262724"/>
              <a:gd name="connsiteX31" fmla="*/ 300639 w 4534331"/>
              <a:gd name="connsiteY31" fmla="*/ 0 h 5262724"/>
              <a:gd name="connsiteX32" fmla="*/ 3291735 w 4534331"/>
              <a:gd name="connsiteY32" fmla="*/ 163268 h 5262724"/>
              <a:gd name="connsiteX33" fmla="*/ 4117066 w 4534331"/>
              <a:gd name="connsiteY33" fmla="*/ 218247 h 5262724"/>
              <a:gd name="connsiteX34" fmla="*/ 4488693 w 4534331"/>
              <a:gd name="connsiteY34"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7430 w 4534331"/>
              <a:gd name="connsiteY26" fmla="*/ 5169338 h 5262724"/>
              <a:gd name="connsiteX27" fmla="*/ 6848 w 4534331"/>
              <a:gd name="connsiteY27" fmla="*/ 5166190 h 5262724"/>
              <a:gd name="connsiteX28" fmla="*/ 11075 w 4534331"/>
              <a:gd name="connsiteY28" fmla="*/ 5096442 h 5262724"/>
              <a:gd name="connsiteX29" fmla="*/ 78405 w 4534331"/>
              <a:gd name="connsiteY29" fmla="*/ 3822170 h 5262724"/>
              <a:gd name="connsiteX30" fmla="*/ 300639 w 4534331"/>
              <a:gd name="connsiteY30" fmla="*/ 0 h 5262724"/>
              <a:gd name="connsiteX31" fmla="*/ 3291735 w 4534331"/>
              <a:gd name="connsiteY31" fmla="*/ 163268 h 5262724"/>
              <a:gd name="connsiteX32" fmla="*/ 4117066 w 4534331"/>
              <a:gd name="connsiteY32" fmla="*/ 218247 h 5262724"/>
              <a:gd name="connsiteX33" fmla="*/ 4488693 w 4534331"/>
              <a:gd name="connsiteY33"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7430 w 4534331"/>
              <a:gd name="connsiteY25" fmla="*/ 5169338 h 5262724"/>
              <a:gd name="connsiteX26" fmla="*/ 6848 w 4534331"/>
              <a:gd name="connsiteY26" fmla="*/ 5166190 h 5262724"/>
              <a:gd name="connsiteX27" fmla="*/ 11075 w 4534331"/>
              <a:gd name="connsiteY27" fmla="*/ 5096442 h 5262724"/>
              <a:gd name="connsiteX28" fmla="*/ 78405 w 4534331"/>
              <a:gd name="connsiteY28" fmla="*/ 3822170 h 5262724"/>
              <a:gd name="connsiteX29" fmla="*/ 300639 w 4534331"/>
              <a:gd name="connsiteY29" fmla="*/ 0 h 5262724"/>
              <a:gd name="connsiteX30" fmla="*/ 3291735 w 4534331"/>
              <a:gd name="connsiteY30" fmla="*/ 163268 h 5262724"/>
              <a:gd name="connsiteX31" fmla="*/ 4117066 w 4534331"/>
              <a:gd name="connsiteY31" fmla="*/ 218247 h 5262724"/>
              <a:gd name="connsiteX32" fmla="*/ 4488693 w 4534331"/>
              <a:gd name="connsiteY32"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7430 w 4534331"/>
              <a:gd name="connsiteY25" fmla="*/ 5169338 h 5262724"/>
              <a:gd name="connsiteX26" fmla="*/ 11075 w 4534331"/>
              <a:gd name="connsiteY26" fmla="*/ 5096442 h 5262724"/>
              <a:gd name="connsiteX27" fmla="*/ 78405 w 4534331"/>
              <a:gd name="connsiteY27" fmla="*/ 3822170 h 5262724"/>
              <a:gd name="connsiteX28" fmla="*/ 300639 w 4534331"/>
              <a:gd name="connsiteY28" fmla="*/ 0 h 5262724"/>
              <a:gd name="connsiteX29" fmla="*/ 3291735 w 4534331"/>
              <a:gd name="connsiteY29" fmla="*/ 163268 h 5262724"/>
              <a:gd name="connsiteX30" fmla="*/ 4117066 w 4534331"/>
              <a:gd name="connsiteY30" fmla="*/ 218247 h 5262724"/>
              <a:gd name="connsiteX31" fmla="*/ 4488693 w 4534331"/>
              <a:gd name="connsiteY31"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11075 w 4534331"/>
              <a:gd name="connsiteY25" fmla="*/ 5096442 h 5262724"/>
              <a:gd name="connsiteX26" fmla="*/ 78405 w 4534331"/>
              <a:gd name="connsiteY26" fmla="*/ 3822170 h 5262724"/>
              <a:gd name="connsiteX27" fmla="*/ 300639 w 4534331"/>
              <a:gd name="connsiteY27" fmla="*/ 0 h 5262724"/>
              <a:gd name="connsiteX28" fmla="*/ 3291735 w 4534331"/>
              <a:gd name="connsiteY28" fmla="*/ 163268 h 5262724"/>
              <a:gd name="connsiteX29" fmla="*/ 4117066 w 4534331"/>
              <a:gd name="connsiteY29" fmla="*/ 218247 h 5262724"/>
              <a:gd name="connsiteX30" fmla="*/ 4488693 w 4534331"/>
              <a:gd name="connsiteY30"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11075 w 4534331"/>
              <a:gd name="connsiteY24" fmla="*/ 5096442 h 5262724"/>
              <a:gd name="connsiteX25" fmla="*/ 78405 w 4534331"/>
              <a:gd name="connsiteY25" fmla="*/ 3822170 h 5262724"/>
              <a:gd name="connsiteX26" fmla="*/ 300639 w 4534331"/>
              <a:gd name="connsiteY26" fmla="*/ 0 h 5262724"/>
              <a:gd name="connsiteX27" fmla="*/ 3291735 w 4534331"/>
              <a:gd name="connsiteY27" fmla="*/ 163268 h 5262724"/>
              <a:gd name="connsiteX28" fmla="*/ 4117066 w 4534331"/>
              <a:gd name="connsiteY28" fmla="*/ 218247 h 5262724"/>
              <a:gd name="connsiteX29" fmla="*/ 4488693 w 4534331"/>
              <a:gd name="connsiteY29"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6847 w 4534331"/>
              <a:gd name="connsiteY24" fmla="*/ 5049278 h 5262724"/>
              <a:gd name="connsiteX25" fmla="*/ 78405 w 4534331"/>
              <a:gd name="connsiteY25" fmla="*/ 3822170 h 5262724"/>
              <a:gd name="connsiteX26" fmla="*/ 300639 w 4534331"/>
              <a:gd name="connsiteY26" fmla="*/ 0 h 5262724"/>
              <a:gd name="connsiteX27" fmla="*/ 3291735 w 4534331"/>
              <a:gd name="connsiteY27" fmla="*/ 163268 h 5262724"/>
              <a:gd name="connsiteX28" fmla="*/ 4117066 w 4534331"/>
              <a:gd name="connsiteY28" fmla="*/ 218247 h 5262724"/>
              <a:gd name="connsiteX29" fmla="*/ 4488693 w 4534331"/>
              <a:gd name="connsiteY29" fmla="*/ 238623 h 5262724"/>
              <a:gd name="connsiteX0" fmla="*/ 4486914 w 4532552"/>
              <a:gd name="connsiteY0" fmla="*/ 238623 h 5262724"/>
              <a:gd name="connsiteX1" fmla="*/ 4514676 w 4532552"/>
              <a:gd name="connsiteY1" fmla="*/ 260377 h 5262724"/>
              <a:gd name="connsiteX2" fmla="*/ 4512910 w 4532552"/>
              <a:gd name="connsiteY2" fmla="*/ 292054 h 5262724"/>
              <a:gd name="connsiteX3" fmla="*/ 4515819 w 4532552"/>
              <a:gd name="connsiteY3" fmla="*/ 293767 h 5262724"/>
              <a:gd name="connsiteX4" fmla="*/ 4532177 w 4532552"/>
              <a:gd name="connsiteY4" fmla="*/ 325268 h 5262724"/>
              <a:gd name="connsiteX5" fmla="*/ 4510009 w 4532552"/>
              <a:gd name="connsiteY5" fmla="*/ 382780 h 5262724"/>
              <a:gd name="connsiteX6" fmla="*/ 4506536 w 4532552"/>
              <a:gd name="connsiteY6" fmla="*/ 406346 h 5262724"/>
              <a:gd name="connsiteX7" fmla="*/ 4501452 w 4532552"/>
              <a:gd name="connsiteY7" fmla="*/ 497471 h 5262724"/>
              <a:gd name="connsiteX8" fmla="*/ 4500805 w 4532552"/>
              <a:gd name="connsiteY8" fmla="*/ 543780 h 5262724"/>
              <a:gd name="connsiteX9" fmla="*/ 4497719 w 4532552"/>
              <a:gd name="connsiteY9" fmla="*/ 572177 h 5262724"/>
              <a:gd name="connsiteX10" fmla="*/ 4497052 w 4532552"/>
              <a:gd name="connsiteY10" fmla="*/ 576349 h 5262724"/>
              <a:gd name="connsiteX11" fmla="*/ 4484170 w 4532552"/>
              <a:gd name="connsiteY11" fmla="*/ 807322 h 5262724"/>
              <a:gd name="connsiteX12" fmla="*/ 4485876 w 4532552"/>
              <a:gd name="connsiteY12" fmla="*/ 812145 h 5262724"/>
              <a:gd name="connsiteX13" fmla="*/ 4483734 w 4532552"/>
              <a:gd name="connsiteY13" fmla="*/ 835920 h 5262724"/>
              <a:gd name="connsiteX14" fmla="*/ 4482140 w 4532552"/>
              <a:gd name="connsiteY14" fmla="*/ 843687 h 5262724"/>
              <a:gd name="connsiteX15" fmla="*/ 4475929 w 4532552"/>
              <a:gd name="connsiteY15" fmla="*/ 955057 h 5262724"/>
              <a:gd name="connsiteX16" fmla="*/ 4477997 w 4532552"/>
              <a:gd name="connsiteY16" fmla="*/ 955955 h 5262724"/>
              <a:gd name="connsiteX17" fmla="*/ 4482099 w 4532552"/>
              <a:gd name="connsiteY17" fmla="*/ 992052 h 5262724"/>
              <a:gd name="connsiteX18" fmla="*/ 4477321 w 4532552"/>
              <a:gd name="connsiteY18" fmla="*/ 1090349 h 5262724"/>
              <a:gd name="connsiteX19" fmla="*/ 4474967 w 4532552"/>
              <a:gd name="connsiteY19" fmla="*/ 1103658 h 5262724"/>
              <a:gd name="connsiteX20" fmla="*/ 4434615 w 4532552"/>
              <a:gd name="connsiteY20" fmla="*/ 1106892 h 5262724"/>
              <a:gd name="connsiteX21" fmla="*/ 845076 w 4532552"/>
              <a:gd name="connsiteY21" fmla="*/ 526104 h 5262724"/>
              <a:gd name="connsiteX22" fmla="*/ 53726 w 4532552"/>
              <a:gd name="connsiteY22" fmla="*/ 5262724 h 5262724"/>
              <a:gd name="connsiteX23" fmla="*/ 0 w 4532552"/>
              <a:gd name="connsiteY23" fmla="*/ 5133379 h 5262724"/>
              <a:gd name="connsiteX24" fmla="*/ 5068 w 4532552"/>
              <a:gd name="connsiteY24" fmla="*/ 5049278 h 5262724"/>
              <a:gd name="connsiteX25" fmla="*/ 76626 w 4532552"/>
              <a:gd name="connsiteY25" fmla="*/ 3822170 h 5262724"/>
              <a:gd name="connsiteX26" fmla="*/ 298860 w 4532552"/>
              <a:gd name="connsiteY26" fmla="*/ 0 h 5262724"/>
              <a:gd name="connsiteX27" fmla="*/ 3289956 w 4532552"/>
              <a:gd name="connsiteY27" fmla="*/ 163268 h 5262724"/>
              <a:gd name="connsiteX28" fmla="*/ 4115287 w 4532552"/>
              <a:gd name="connsiteY28" fmla="*/ 218247 h 5262724"/>
              <a:gd name="connsiteX29" fmla="*/ 4486914 w 4532552"/>
              <a:gd name="connsiteY29" fmla="*/ 238623 h 5262724"/>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45076 w 4532552"/>
              <a:gd name="connsiteY21" fmla="*/ 526104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76626 w 4532552"/>
              <a:gd name="connsiteY25" fmla="*/ 3822170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45076 w 4532552"/>
              <a:gd name="connsiteY21" fmla="*/ 526104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50015 w 4532552"/>
              <a:gd name="connsiteY21" fmla="*/ 522756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5372 w 4532552"/>
              <a:gd name="connsiteY20" fmla="*/ 1102807 h 5162437"/>
              <a:gd name="connsiteX21" fmla="*/ 850015 w 4532552"/>
              <a:gd name="connsiteY21" fmla="*/ 522756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532552" h="5162437">
                <a:moveTo>
                  <a:pt x="4486914" y="238623"/>
                </a:moveTo>
                <a:lnTo>
                  <a:pt x="4514676" y="260377"/>
                </a:lnTo>
                <a:cubicBezTo>
                  <a:pt x="4514088" y="270937"/>
                  <a:pt x="4513499" y="281495"/>
                  <a:pt x="4512910" y="292054"/>
                </a:cubicBezTo>
                <a:lnTo>
                  <a:pt x="4515819" y="293767"/>
                </a:lnTo>
                <a:cubicBezTo>
                  <a:pt x="4525377" y="295470"/>
                  <a:pt x="4534537" y="282474"/>
                  <a:pt x="4532177" y="325268"/>
                </a:cubicBezTo>
                <a:cubicBezTo>
                  <a:pt x="4521581" y="345709"/>
                  <a:pt x="4514596" y="364640"/>
                  <a:pt x="4510009" y="382780"/>
                </a:cubicBezTo>
                <a:lnTo>
                  <a:pt x="4506536" y="406346"/>
                </a:lnTo>
                <a:lnTo>
                  <a:pt x="4501452" y="497471"/>
                </a:lnTo>
                <a:cubicBezTo>
                  <a:pt x="4501236" y="512907"/>
                  <a:pt x="4501021" y="528344"/>
                  <a:pt x="4500805" y="543780"/>
                </a:cubicBezTo>
                <a:cubicBezTo>
                  <a:pt x="4500535" y="548693"/>
                  <a:pt x="4499446" y="559198"/>
                  <a:pt x="4497719" y="572177"/>
                </a:cubicBezTo>
                <a:cubicBezTo>
                  <a:pt x="4497497" y="573568"/>
                  <a:pt x="4497274" y="574958"/>
                  <a:pt x="4497052" y="576349"/>
                </a:cubicBezTo>
                <a:lnTo>
                  <a:pt x="4484170" y="807322"/>
                </a:lnTo>
                <a:lnTo>
                  <a:pt x="4485876" y="812145"/>
                </a:lnTo>
                <a:cubicBezTo>
                  <a:pt x="4486375" y="819672"/>
                  <a:pt x="4485299" y="827715"/>
                  <a:pt x="4483734" y="835920"/>
                </a:cubicBezTo>
                <a:lnTo>
                  <a:pt x="4482140" y="843687"/>
                </a:lnTo>
                <a:lnTo>
                  <a:pt x="4475929" y="955057"/>
                </a:lnTo>
                <a:lnTo>
                  <a:pt x="4477997" y="955955"/>
                </a:lnTo>
                <a:cubicBezTo>
                  <a:pt x="4479432" y="962298"/>
                  <a:pt x="4482211" y="969654"/>
                  <a:pt x="4482099" y="992052"/>
                </a:cubicBezTo>
                <a:cubicBezTo>
                  <a:pt x="4471306" y="1019290"/>
                  <a:pt x="4491677" y="1056551"/>
                  <a:pt x="4477321" y="1090349"/>
                </a:cubicBezTo>
                <a:cubicBezTo>
                  <a:pt x="4476393" y="1093457"/>
                  <a:pt x="4475579" y="1098191"/>
                  <a:pt x="4474967" y="1103658"/>
                </a:cubicBezTo>
                <a:lnTo>
                  <a:pt x="4435372" y="1102807"/>
                </a:lnTo>
                <a:lnTo>
                  <a:pt x="850015" y="522756"/>
                </a:lnTo>
                <a:lnTo>
                  <a:pt x="59332" y="5162437"/>
                </a:lnTo>
                <a:lnTo>
                  <a:pt x="0" y="5133379"/>
                </a:lnTo>
                <a:lnTo>
                  <a:pt x="5068" y="5049278"/>
                </a:lnTo>
                <a:lnTo>
                  <a:pt x="69774" y="3812518"/>
                </a:lnTo>
                <a:cubicBezTo>
                  <a:pt x="144356" y="2535737"/>
                  <a:pt x="224278" y="1276781"/>
                  <a:pt x="298860" y="0"/>
                </a:cubicBezTo>
                <a:cubicBezTo>
                  <a:pt x="622244" y="31145"/>
                  <a:pt x="2654137" y="125531"/>
                  <a:pt x="3289956" y="163268"/>
                </a:cubicBezTo>
                <a:lnTo>
                  <a:pt x="4115287" y="218247"/>
                </a:lnTo>
                <a:lnTo>
                  <a:pt x="4486914" y="238623"/>
                </a:lnTo>
                <a:close/>
              </a:path>
            </a:pathLst>
          </a:custGeom>
          <a:solidFill>
            <a:srgbClr val="000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20A91793-0277-492A-B660-A4552523FF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986505">
            <a:off x="1985843" y="-199894"/>
            <a:ext cx="444795" cy="1516353"/>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34AB576D-6365-43AE-BA89-60F933D6C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51018">
            <a:off x="1232395" y="1203837"/>
            <a:ext cx="4099496" cy="5072884"/>
          </a:xfrm>
          <a:custGeom>
            <a:avLst/>
            <a:gdLst>
              <a:gd name="connsiteX0" fmla="*/ 127458 w 4457507"/>
              <a:gd name="connsiteY0" fmla="*/ 103043 h 5515902"/>
              <a:gd name="connsiteX1" fmla="*/ 118742 w 4457507"/>
              <a:gd name="connsiteY1" fmla="*/ 3939905 h 5515902"/>
              <a:gd name="connsiteX2" fmla="*/ 122936 w 4457507"/>
              <a:gd name="connsiteY2" fmla="*/ 5215949 h 5515902"/>
              <a:gd name="connsiteX3" fmla="*/ 121112 w 4457507"/>
              <a:gd name="connsiteY3" fmla="*/ 5279599 h 5515902"/>
              <a:gd name="connsiteX4" fmla="*/ 122738 w 4457507"/>
              <a:gd name="connsiteY4" fmla="*/ 5283070 h 5515902"/>
              <a:gd name="connsiteX5" fmla="*/ 122625 w 4457507"/>
              <a:gd name="connsiteY5" fmla="*/ 5285823 h 5515902"/>
              <a:gd name="connsiteX6" fmla="*/ 123382 w 4457507"/>
              <a:gd name="connsiteY6" fmla="*/ 5288933 h 5515902"/>
              <a:gd name="connsiteX7" fmla="*/ 124669 w 4457507"/>
              <a:gd name="connsiteY7" fmla="*/ 5300661 h 5515902"/>
              <a:gd name="connsiteX8" fmla="*/ 125425 w 4457507"/>
              <a:gd name="connsiteY8" fmla="*/ 5303772 h 5515902"/>
              <a:gd name="connsiteX9" fmla="*/ 126069 w 4457507"/>
              <a:gd name="connsiteY9" fmla="*/ 5309635 h 5515902"/>
              <a:gd name="connsiteX10" fmla="*/ 125955 w 4457507"/>
              <a:gd name="connsiteY10" fmla="*/ 5312388 h 5515902"/>
              <a:gd name="connsiteX11" fmla="*/ 126712 w 4457507"/>
              <a:gd name="connsiteY11" fmla="*/ 5315499 h 5515902"/>
              <a:gd name="connsiteX12" fmla="*/ 127356 w 4457507"/>
              <a:gd name="connsiteY12" fmla="*/ 5321362 h 5515902"/>
              <a:gd name="connsiteX13" fmla="*/ 127129 w 4457507"/>
              <a:gd name="connsiteY13" fmla="*/ 5326866 h 5515902"/>
              <a:gd name="connsiteX14" fmla="*/ 127014 w 4457507"/>
              <a:gd name="connsiteY14" fmla="*/ 5329618 h 5515902"/>
              <a:gd name="connsiteX15" fmla="*/ 126900 w 4457507"/>
              <a:gd name="connsiteY15" fmla="*/ 5332368 h 5515902"/>
              <a:gd name="connsiteX16" fmla="*/ 123074 w 4457507"/>
              <a:gd name="connsiteY16" fmla="*/ 5339183 h 5515902"/>
              <a:gd name="connsiteX17" fmla="*/ 121026 w 4457507"/>
              <a:gd name="connsiteY17" fmla="*/ 5379531 h 5515902"/>
              <a:gd name="connsiteX18" fmla="*/ 430537 w 4457507"/>
              <a:gd name="connsiteY18" fmla="*/ 5379238 h 5515902"/>
              <a:gd name="connsiteX19" fmla="*/ 4355361 w 4457507"/>
              <a:gd name="connsiteY19" fmla="*/ 5411414 h 5515902"/>
              <a:gd name="connsiteX20" fmla="*/ 4355306 w 4457507"/>
              <a:gd name="connsiteY20" fmla="*/ 5349018 h 5515902"/>
              <a:gd name="connsiteX21" fmla="*/ 4359780 w 4457507"/>
              <a:gd name="connsiteY21" fmla="*/ 5346069 h 5515902"/>
              <a:gd name="connsiteX22" fmla="*/ 4376306 w 4457507"/>
              <a:gd name="connsiteY22" fmla="*/ 5310763 h 5515902"/>
              <a:gd name="connsiteX23" fmla="*/ 4367882 w 4457507"/>
              <a:gd name="connsiteY23" fmla="*/ 5211003 h 5515902"/>
              <a:gd name="connsiteX24" fmla="*/ 4362441 w 4457507"/>
              <a:gd name="connsiteY24" fmla="*/ 5176871 h 5515902"/>
              <a:gd name="connsiteX25" fmla="*/ 4355121 w 4457507"/>
              <a:gd name="connsiteY25" fmla="*/ 5140605 h 5515902"/>
              <a:gd name="connsiteX26" fmla="*/ 4353716 w 4457507"/>
              <a:gd name="connsiteY26" fmla="*/ 3503001 h 5515902"/>
              <a:gd name="connsiteX27" fmla="*/ 4355640 w 4457507"/>
              <a:gd name="connsiteY27" fmla="*/ 3340314 h 5515902"/>
              <a:gd name="connsiteX28" fmla="*/ 4354169 w 4457507"/>
              <a:gd name="connsiteY28" fmla="*/ 3086943 h 5515902"/>
              <a:gd name="connsiteX29" fmla="*/ 4350863 w 4457507"/>
              <a:gd name="connsiteY29" fmla="*/ 2031604 h 5515902"/>
              <a:gd name="connsiteX30" fmla="*/ 4355379 w 4457507"/>
              <a:gd name="connsiteY30" fmla="*/ 1981807 h 5515902"/>
              <a:gd name="connsiteX31" fmla="*/ 4362696 w 4457507"/>
              <a:gd name="connsiteY31" fmla="*/ 1931205 h 5515902"/>
              <a:gd name="connsiteX32" fmla="*/ 4366817 w 4457507"/>
              <a:gd name="connsiteY32" fmla="*/ 1920397 h 5515902"/>
              <a:gd name="connsiteX33" fmla="*/ 4363276 w 4457507"/>
              <a:gd name="connsiteY33" fmla="*/ 1907788 h 5515902"/>
              <a:gd name="connsiteX34" fmla="*/ 4359810 w 4457507"/>
              <a:gd name="connsiteY34" fmla="*/ 1904041 h 5515902"/>
              <a:gd name="connsiteX35" fmla="*/ 4366646 w 4457507"/>
              <a:gd name="connsiteY35" fmla="*/ 1863789 h 5515902"/>
              <a:gd name="connsiteX36" fmla="*/ 4366834 w 4457507"/>
              <a:gd name="connsiteY36" fmla="*/ 1858923 h 5515902"/>
              <a:gd name="connsiteX37" fmla="*/ 4365829 w 4457507"/>
              <a:gd name="connsiteY37" fmla="*/ 1825376 h 5515902"/>
              <a:gd name="connsiteX38" fmla="*/ 4360756 w 4457507"/>
              <a:gd name="connsiteY38" fmla="*/ 1775480 h 5515902"/>
              <a:gd name="connsiteX39" fmla="*/ 4350764 w 4457507"/>
              <a:gd name="connsiteY39" fmla="*/ 1751897 h 5515902"/>
              <a:gd name="connsiteX40" fmla="*/ 4350710 w 4457507"/>
              <a:gd name="connsiteY40" fmla="*/ 1599932 h 5515902"/>
              <a:gd name="connsiteX41" fmla="*/ 4352750 w 4457507"/>
              <a:gd name="connsiteY41" fmla="*/ 1599691 h 5515902"/>
              <a:gd name="connsiteX42" fmla="*/ 4362203 w 4457507"/>
              <a:gd name="connsiteY42" fmla="*/ 1564293 h 5515902"/>
              <a:gd name="connsiteX43" fmla="*/ 4359725 w 4457507"/>
              <a:gd name="connsiteY43" fmla="*/ 1546992 h 5515902"/>
              <a:gd name="connsiteX44" fmla="*/ 4359144 w 4457507"/>
              <a:gd name="connsiteY44" fmla="*/ 1543968 h 5515902"/>
              <a:gd name="connsiteX45" fmla="*/ 4360158 w 4457507"/>
              <a:gd name="connsiteY45" fmla="*/ 1532722 h 5515902"/>
              <a:gd name="connsiteX46" fmla="*/ 4356271 w 4457507"/>
              <a:gd name="connsiteY46" fmla="*/ 1528488 h 5515902"/>
              <a:gd name="connsiteX47" fmla="*/ 4357838 w 4457507"/>
              <a:gd name="connsiteY47" fmla="*/ 1490397 h 5515902"/>
              <a:gd name="connsiteX48" fmla="*/ 4368153 w 4457507"/>
              <a:gd name="connsiteY48" fmla="*/ 1417799 h 5515902"/>
              <a:gd name="connsiteX49" fmla="*/ 4372393 w 4457507"/>
              <a:gd name="connsiteY49" fmla="*/ 1406611 h 5515902"/>
              <a:gd name="connsiteX50" fmla="*/ 4379105 w 4457507"/>
              <a:gd name="connsiteY50" fmla="*/ 1332589 h 5515902"/>
              <a:gd name="connsiteX51" fmla="*/ 4386422 w 4457507"/>
              <a:gd name="connsiteY51" fmla="*/ 1281989 h 5515902"/>
              <a:gd name="connsiteX52" fmla="*/ 4390544 w 4457507"/>
              <a:gd name="connsiteY52" fmla="*/ 1271180 h 5515902"/>
              <a:gd name="connsiteX53" fmla="*/ 4387002 w 4457507"/>
              <a:gd name="connsiteY53" fmla="*/ 1258572 h 5515902"/>
              <a:gd name="connsiteX54" fmla="*/ 4383536 w 4457507"/>
              <a:gd name="connsiteY54" fmla="*/ 1254825 h 5515902"/>
              <a:gd name="connsiteX55" fmla="*/ 4390372 w 4457507"/>
              <a:gd name="connsiteY55" fmla="*/ 1214574 h 5515902"/>
              <a:gd name="connsiteX56" fmla="*/ 4390560 w 4457507"/>
              <a:gd name="connsiteY56" fmla="*/ 1209707 h 5515902"/>
              <a:gd name="connsiteX57" fmla="*/ 4389554 w 4457507"/>
              <a:gd name="connsiteY57" fmla="*/ 1176159 h 5515902"/>
              <a:gd name="connsiteX58" fmla="*/ 4384483 w 4457507"/>
              <a:gd name="connsiteY58" fmla="*/ 1126265 h 5515902"/>
              <a:gd name="connsiteX59" fmla="*/ 4372782 w 4457507"/>
              <a:gd name="connsiteY59" fmla="*/ 1074492 h 5515902"/>
              <a:gd name="connsiteX60" fmla="*/ 4368023 w 4457507"/>
              <a:gd name="connsiteY60" fmla="*/ 1044600 h 5515902"/>
              <a:gd name="connsiteX61" fmla="*/ 4362564 w 4457507"/>
              <a:gd name="connsiteY61" fmla="*/ 1023807 h 5515902"/>
              <a:gd name="connsiteX62" fmla="*/ 4359409 w 4457507"/>
              <a:gd name="connsiteY62" fmla="*/ 965734 h 5515902"/>
              <a:gd name="connsiteX63" fmla="*/ 4358670 w 4457507"/>
              <a:gd name="connsiteY63" fmla="*/ 867324 h 5515902"/>
              <a:gd name="connsiteX64" fmla="*/ 4352551 w 4457507"/>
              <a:gd name="connsiteY64" fmla="*/ 831512 h 5515902"/>
              <a:gd name="connsiteX65" fmla="*/ 4350436 w 4457507"/>
              <a:gd name="connsiteY65" fmla="*/ 830732 h 5515902"/>
              <a:gd name="connsiteX66" fmla="*/ 4350396 w 4457507"/>
              <a:gd name="connsiteY66" fmla="*/ 719189 h 5515902"/>
              <a:gd name="connsiteX67" fmla="*/ 4351552 w 4457507"/>
              <a:gd name="connsiteY67" fmla="*/ 711345 h 5515902"/>
              <a:gd name="connsiteX68" fmla="*/ 4352358 w 4457507"/>
              <a:gd name="connsiteY68" fmla="*/ 687487 h 5515902"/>
              <a:gd name="connsiteX69" fmla="*/ 4350384 w 4457507"/>
              <a:gd name="connsiteY69" fmla="*/ 682767 h 5515902"/>
              <a:gd name="connsiteX70" fmla="*/ 4350301 w 4457507"/>
              <a:gd name="connsiteY70" fmla="*/ 451435 h 5515902"/>
              <a:gd name="connsiteX71" fmla="*/ 4350733 w 4457507"/>
              <a:gd name="connsiteY71" fmla="*/ 447233 h 5515902"/>
              <a:gd name="connsiteX72" fmla="*/ 4352222 w 4457507"/>
              <a:gd name="connsiteY72" fmla="*/ 418707 h 5515902"/>
              <a:gd name="connsiteX73" fmla="*/ 4350273 w 4457507"/>
              <a:gd name="connsiteY73" fmla="*/ 372435 h 5515902"/>
              <a:gd name="connsiteX74" fmla="*/ 4350241 w 4457507"/>
              <a:gd name="connsiteY74" fmla="*/ 281168 h 5515902"/>
              <a:gd name="connsiteX75" fmla="*/ 4352388 w 4457507"/>
              <a:gd name="connsiteY75" fmla="*/ 257444 h 5515902"/>
              <a:gd name="connsiteX76" fmla="*/ 4371298 w 4457507"/>
              <a:gd name="connsiteY76" fmla="*/ 198781 h 5515902"/>
              <a:gd name="connsiteX77" fmla="*/ 4353201 w 4457507"/>
              <a:gd name="connsiteY77" fmla="*/ 168246 h 5515902"/>
              <a:gd name="connsiteX78" fmla="*/ 4350200 w 4457507"/>
              <a:gd name="connsiteY78" fmla="*/ 166698 h 5515902"/>
              <a:gd name="connsiteX79" fmla="*/ 4350188 w 4457507"/>
              <a:gd name="connsiteY79" fmla="*/ 134972 h 5515902"/>
              <a:gd name="connsiteX80" fmla="*/ 4321251 w 4457507"/>
              <a:gd name="connsiteY80" fmla="*/ 114809 h 5515902"/>
              <a:gd name="connsiteX81" fmla="*/ 3949065 w 4457507"/>
              <a:gd name="connsiteY81" fmla="*/ 115293 h 5515902"/>
              <a:gd name="connsiteX82" fmla="*/ 3121950 w 4457507"/>
              <a:gd name="connsiteY82" fmla="*/ 106657 h 5515902"/>
              <a:gd name="connsiteX83" fmla="*/ 127458 w 4457507"/>
              <a:gd name="connsiteY83" fmla="*/ 103043 h 5515902"/>
              <a:gd name="connsiteX84" fmla="*/ 0 w 4457507"/>
              <a:gd name="connsiteY84" fmla="*/ 0 h 5515902"/>
              <a:gd name="connsiteX85" fmla="*/ 4457507 w 4457507"/>
              <a:gd name="connsiteY85" fmla="*/ 0 h 5515902"/>
              <a:gd name="connsiteX86" fmla="*/ 4457507 w 4457507"/>
              <a:gd name="connsiteY86" fmla="*/ 5515902 h 5515902"/>
              <a:gd name="connsiteX87" fmla="*/ 0 w 4457507"/>
              <a:gd name="connsiteY87" fmla="*/ 5515902 h 5515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4457507" h="5515902">
                <a:moveTo>
                  <a:pt x="127458" y="103043"/>
                </a:moveTo>
                <a:lnTo>
                  <a:pt x="118742" y="3939905"/>
                </a:lnTo>
                <a:lnTo>
                  <a:pt x="122936" y="5215949"/>
                </a:lnTo>
                <a:lnTo>
                  <a:pt x="121112" y="5279599"/>
                </a:lnTo>
                <a:cubicBezTo>
                  <a:pt x="120244" y="5282148"/>
                  <a:pt x="122382" y="5281604"/>
                  <a:pt x="122738" y="5283070"/>
                </a:cubicBezTo>
                <a:cubicBezTo>
                  <a:pt x="122897" y="5283727"/>
                  <a:pt x="122540" y="5285058"/>
                  <a:pt x="122625" y="5285823"/>
                </a:cubicBezTo>
                <a:cubicBezTo>
                  <a:pt x="122759" y="5287034"/>
                  <a:pt x="123129" y="5287897"/>
                  <a:pt x="123382" y="5288933"/>
                </a:cubicBezTo>
                <a:cubicBezTo>
                  <a:pt x="123034" y="5297338"/>
                  <a:pt x="122835" y="5293127"/>
                  <a:pt x="124669" y="5300661"/>
                </a:cubicBezTo>
                <a:lnTo>
                  <a:pt x="125425" y="5303772"/>
                </a:lnTo>
                <a:cubicBezTo>
                  <a:pt x="125164" y="5310081"/>
                  <a:pt x="125291" y="5302539"/>
                  <a:pt x="126069" y="5309635"/>
                </a:cubicBezTo>
                <a:cubicBezTo>
                  <a:pt x="126152" y="5310401"/>
                  <a:pt x="125870" y="5311622"/>
                  <a:pt x="125955" y="5312388"/>
                </a:cubicBezTo>
                <a:cubicBezTo>
                  <a:pt x="126088" y="5313599"/>
                  <a:pt x="126461" y="5314461"/>
                  <a:pt x="126712" y="5315499"/>
                </a:cubicBezTo>
                <a:cubicBezTo>
                  <a:pt x="126364" y="5323910"/>
                  <a:pt x="126715" y="5310938"/>
                  <a:pt x="127356" y="5321362"/>
                </a:cubicBezTo>
                <a:cubicBezTo>
                  <a:pt x="127455" y="5322987"/>
                  <a:pt x="127204" y="5325032"/>
                  <a:pt x="127129" y="5326866"/>
                </a:cubicBezTo>
                <a:lnTo>
                  <a:pt x="127014" y="5329618"/>
                </a:lnTo>
                <a:cubicBezTo>
                  <a:pt x="126975" y="5330535"/>
                  <a:pt x="127366" y="5331241"/>
                  <a:pt x="126900" y="5332368"/>
                </a:cubicBezTo>
                <a:lnTo>
                  <a:pt x="123074" y="5339183"/>
                </a:lnTo>
                <a:lnTo>
                  <a:pt x="121026" y="5379531"/>
                </a:lnTo>
                <a:lnTo>
                  <a:pt x="430537" y="5379238"/>
                </a:lnTo>
                <a:cubicBezTo>
                  <a:pt x="1834716" y="5387383"/>
                  <a:pt x="4249515" y="5419645"/>
                  <a:pt x="4355361" y="5411414"/>
                </a:cubicBezTo>
                <a:cubicBezTo>
                  <a:pt x="4358281" y="5387665"/>
                  <a:pt x="4355324" y="5369816"/>
                  <a:pt x="4355306" y="5349018"/>
                </a:cubicBezTo>
                <a:lnTo>
                  <a:pt x="4359780" y="5346069"/>
                </a:lnTo>
                <a:cubicBezTo>
                  <a:pt x="4367716" y="5337134"/>
                  <a:pt x="4376313" y="5318322"/>
                  <a:pt x="4376306" y="5310763"/>
                </a:cubicBezTo>
                <a:cubicBezTo>
                  <a:pt x="4355447" y="5267791"/>
                  <a:pt x="4370193" y="5233317"/>
                  <a:pt x="4367882" y="5211003"/>
                </a:cubicBezTo>
                <a:cubicBezTo>
                  <a:pt x="4365570" y="5188687"/>
                  <a:pt x="4368638" y="5184429"/>
                  <a:pt x="4362441" y="5176871"/>
                </a:cubicBezTo>
                <a:lnTo>
                  <a:pt x="4355121" y="5140605"/>
                </a:lnTo>
                <a:lnTo>
                  <a:pt x="4353716" y="3503001"/>
                </a:lnTo>
                <a:cubicBezTo>
                  <a:pt x="4359944" y="3484225"/>
                  <a:pt x="4361878" y="3334053"/>
                  <a:pt x="4355640" y="3340314"/>
                </a:cubicBezTo>
                <a:cubicBezTo>
                  <a:pt x="4354173" y="3261754"/>
                  <a:pt x="4355635" y="3165504"/>
                  <a:pt x="4354169" y="3086943"/>
                </a:cubicBezTo>
                <a:cubicBezTo>
                  <a:pt x="4338359" y="2741070"/>
                  <a:pt x="4351965" y="2383383"/>
                  <a:pt x="4350863" y="2031604"/>
                </a:cubicBezTo>
                <a:lnTo>
                  <a:pt x="4355379" y="1981807"/>
                </a:lnTo>
                <a:lnTo>
                  <a:pt x="4362696" y="1931205"/>
                </a:lnTo>
                <a:lnTo>
                  <a:pt x="4366817" y="1920397"/>
                </a:lnTo>
                <a:lnTo>
                  <a:pt x="4363276" y="1907788"/>
                </a:lnTo>
                <a:cubicBezTo>
                  <a:pt x="4362235" y="1906240"/>
                  <a:pt x="4361066" y="1904977"/>
                  <a:pt x="4359810" y="1904041"/>
                </a:cubicBezTo>
                <a:lnTo>
                  <a:pt x="4366646" y="1863789"/>
                </a:lnTo>
                <a:lnTo>
                  <a:pt x="4366834" y="1858923"/>
                </a:lnTo>
                <a:cubicBezTo>
                  <a:pt x="4366499" y="1847740"/>
                  <a:pt x="4366164" y="1836559"/>
                  <a:pt x="4365829" y="1825376"/>
                </a:cubicBezTo>
                <a:cubicBezTo>
                  <a:pt x="4364138" y="1808743"/>
                  <a:pt x="4362447" y="1792112"/>
                  <a:pt x="4360756" y="1775480"/>
                </a:cubicBezTo>
                <a:lnTo>
                  <a:pt x="4350764" y="1751897"/>
                </a:lnTo>
                <a:lnTo>
                  <a:pt x="4350710" y="1599932"/>
                </a:lnTo>
                <a:lnTo>
                  <a:pt x="4352750" y="1599691"/>
                </a:lnTo>
                <a:cubicBezTo>
                  <a:pt x="4354837" y="1590544"/>
                  <a:pt x="4347532" y="1561850"/>
                  <a:pt x="4362203" y="1564293"/>
                </a:cubicBezTo>
                <a:cubicBezTo>
                  <a:pt x="4361830" y="1558489"/>
                  <a:pt x="4360854" y="1552763"/>
                  <a:pt x="4359725" y="1546992"/>
                </a:cubicBezTo>
                <a:cubicBezTo>
                  <a:pt x="4359532" y="1545983"/>
                  <a:pt x="4359338" y="1544976"/>
                  <a:pt x="4359144" y="1543968"/>
                </a:cubicBezTo>
                <a:lnTo>
                  <a:pt x="4360158" y="1532722"/>
                </a:lnTo>
                <a:lnTo>
                  <a:pt x="4356271" y="1528488"/>
                </a:lnTo>
                <a:lnTo>
                  <a:pt x="4357838" y="1490397"/>
                </a:lnTo>
                <a:cubicBezTo>
                  <a:pt x="4368378" y="1474114"/>
                  <a:pt x="4363511" y="1443331"/>
                  <a:pt x="4368153" y="1417799"/>
                </a:cubicBezTo>
                <a:lnTo>
                  <a:pt x="4372393" y="1406611"/>
                </a:lnTo>
                <a:lnTo>
                  <a:pt x="4379105" y="1332589"/>
                </a:lnTo>
                <a:lnTo>
                  <a:pt x="4386422" y="1281989"/>
                </a:lnTo>
                <a:lnTo>
                  <a:pt x="4390544" y="1271180"/>
                </a:lnTo>
                <a:lnTo>
                  <a:pt x="4387002" y="1258572"/>
                </a:lnTo>
                <a:cubicBezTo>
                  <a:pt x="4385961" y="1257023"/>
                  <a:pt x="4384791" y="1255762"/>
                  <a:pt x="4383536" y="1254825"/>
                </a:cubicBezTo>
                <a:lnTo>
                  <a:pt x="4390372" y="1214574"/>
                </a:lnTo>
                <a:cubicBezTo>
                  <a:pt x="4390434" y="1212951"/>
                  <a:pt x="4390498" y="1211329"/>
                  <a:pt x="4390560" y="1209707"/>
                </a:cubicBezTo>
                <a:cubicBezTo>
                  <a:pt x="4390225" y="1198524"/>
                  <a:pt x="4389890" y="1187341"/>
                  <a:pt x="4389554" y="1176159"/>
                </a:cubicBezTo>
                <a:lnTo>
                  <a:pt x="4384483" y="1126265"/>
                </a:lnTo>
                <a:cubicBezTo>
                  <a:pt x="4380583" y="1109764"/>
                  <a:pt x="4364675" y="1094873"/>
                  <a:pt x="4372782" y="1074492"/>
                </a:cubicBezTo>
                <a:cubicBezTo>
                  <a:pt x="4363789" y="1079012"/>
                  <a:pt x="4375622" y="1050289"/>
                  <a:pt x="4368023" y="1044600"/>
                </a:cubicBezTo>
                <a:cubicBezTo>
                  <a:pt x="4361707" y="1041260"/>
                  <a:pt x="4363824" y="1031767"/>
                  <a:pt x="4362564" y="1023807"/>
                </a:cubicBezTo>
                <a:cubicBezTo>
                  <a:pt x="4356675" y="1016860"/>
                  <a:pt x="4356400" y="978351"/>
                  <a:pt x="4359409" y="965734"/>
                </a:cubicBezTo>
                <a:cubicBezTo>
                  <a:pt x="4371848" y="931184"/>
                  <a:pt x="4349421" y="895123"/>
                  <a:pt x="4358670" y="867324"/>
                </a:cubicBezTo>
                <a:cubicBezTo>
                  <a:pt x="4357527" y="844954"/>
                  <a:pt x="4354340" y="837765"/>
                  <a:pt x="4352551" y="831512"/>
                </a:cubicBezTo>
                <a:lnTo>
                  <a:pt x="4350436" y="830732"/>
                </a:lnTo>
                <a:lnTo>
                  <a:pt x="4350396" y="719189"/>
                </a:lnTo>
                <a:lnTo>
                  <a:pt x="4351552" y="711345"/>
                </a:lnTo>
                <a:cubicBezTo>
                  <a:pt x="4352655" y="703065"/>
                  <a:pt x="4353279" y="694974"/>
                  <a:pt x="4352358" y="687487"/>
                </a:cubicBezTo>
                <a:lnTo>
                  <a:pt x="4350384" y="682767"/>
                </a:lnTo>
                <a:lnTo>
                  <a:pt x="4350301" y="451435"/>
                </a:lnTo>
                <a:lnTo>
                  <a:pt x="4350733" y="447233"/>
                </a:lnTo>
                <a:cubicBezTo>
                  <a:pt x="4351729" y="434177"/>
                  <a:pt x="4352228" y="423628"/>
                  <a:pt x="4352222" y="418707"/>
                </a:cubicBezTo>
                <a:cubicBezTo>
                  <a:pt x="4351573" y="403283"/>
                  <a:pt x="4350922" y="387859"/>
                  <a:pt x="4350273" y="372435"/>
                </a:cubicBezTo>
                <a:lnTo>
                  <a:pt x="4350241" y="281168"/>
                </a:lnTo>
                <a:lnTo>
                  <a:pt x="4352388" y="257444"/>
                </a:lnTo>
                <a:cubicBezTo>
                  <a:pt x="4355951" y="239076"/>
                  <a:pt x="4361864" y="219783"/>
                  <a:pt x="4371298" y="198781"/>
                </a:cubicBezTo>
                <a:cubicBezTo>
                  <a:pt x="4371256" y="155921"/>
                  <a:pt x="4362839" y="169410"/>
                  <a:pt x="4353201" y="168246"/>
                </a:cubicBezTo>
                <a:lnTo>
                  <a:pt x="4350200" y="166698"/>
                </a:lnTo>
                <a:cubicBezTo>
                  <a:pt x="4350196" y="156123"/>
                  <a:pt x="4350193" y="145548"/>
                  <a:pt x="4350188" y="134972"/>
                </a:cubicBezTo>
                <a:lnTo>
                  <a:pt x="4321251" y="114809"/>
                </a:lnTo>
                <a:lnTo>
                  <a:pt x="3949065" y="115293"/>
                </a:lnTo>
                <a:lnTo>
                  <a:pt x="3121950" y="106657"/>
                </a:lnTo>
                <a:cubicBezTo>
                  <a:pt x="2485016" y="104616"/>
                  <a:pt x="452079" y="116014"/>
                  <a:pt x="127458" y="103043"/>
                </a:cubicBezTo>
                <a:close/>
                <a:moveTo>
                  <a:pt x="0" y="0"/>
                </a:moveTo>
                <a:lnTo>
                  <a:pt x="4457507" y="0"/>
                </a:lnTo>
                <a:lnTo>
                  <a:pt x="4457507" y="5515902"/>
                </a:lnTo>
                <a:lnTo>
                  <a:pt x="0" y="5515902"/>
                </a:lnTo>
                <a:close/>
              </a:path>
            </a:pathLst>
          </a:custGeom>
          <a:solidFill>
            <a:schemeClr val="tx1"/>
          </a:solidFill>
          <a:ln>
            <a:noFill/>
          </a:ln>
          <a:effectLst>
            <a:outerShdw blurRad="76200" dir="13800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p:cNvSpPr>
            <a:spLocks noGrp="1"/>
          </p:cNvSpPr>
          <p:nvPr>
            <p:ph idx="1"/>
          </p:nvPr>
        </p:nvSpPr>
        <p:spPr>
          <a:xfrm>
            <a:off x="6096000" y="2961280"/>
            <a:ext cx="5126816" cy="2906120"/>
          </a:xfrm>
        </p:spPr>
        <p:txBody>
          <a:bodyPr>
            <a:noAutofit/>
          </a:bodyPr>
          <a:lstStyle/>
          <a:p>
            <a:pPr lvl="0">
              <a:lnSpc>
                <a:spcPct val="110000"/>
              </a:lnSpc>
            </a:pPr>
            <a:r>
              <a:rPr lang="en-US" sz="1100" b="1" dirty="0"/>
              <a:t>Advancements in Creativity: </a:t>
            </a:r>
            <a:r>
              <a:rPr lang="en-US" sz="1100" dirty="0"/>
              <a:t>Continued research and development in generative AI are expected to enhance its ability to produce high-quality, diverse, and contextually relevant content across various domains</a:t>
            </a:r>
          </a:p>
          <a:p>
            <a:pPr lvl="0">
              <a:lnSpc>
                <a:spcPct val="110000"/>
              </a:lnSpc>
            </a:pPr>
            <a:r>
              <a:rPr lang="en-US" sz="1100" b="1" dirty="0"/>
              <a:t>Integration with Other Technologies: </a:t>
            </a:r>
            <a:r>
              <a:rPr lang="en-US" sz="1100" dirty="0"/>
              <a:t>Generative AI will likely be integrated with emerging technologies such as robotics, augmented reality , and virtual reality to create immersive and interactive experiences</a:t>
            </a:r>
          </a:p>
          <a:p>
            <a:pPr lvl="0">
              <a:lnSpc>
                <a:spcPct val="110000"/>
              </a:lnSpc>
            </a:pPr>
            <a:r>
              <a:rPr lang="en-US" sz="1100" b="1" dirty="0"/>
              <a:t>Ethical and Regulatory Frameworks: </a:t>
            </a:r>
            <a:r>
              <a:rPr lang="en-US" sz="1100" dirty="0"/>
              <a:t>As generative AI becomes more prevalent, there is a growing need for ethical guidelines and regulatory frameworks to ensure responsible development, deployment, and use of these technologies</a:t>
            </a:r>
          </a:p>
          <a:p>
            <a:pPr>
              <a:lnSpc>
                <a:spcPct val="110000"/>
              </a:lnSpc>
            </a:pPr>
            <a:r>
              <a:rPr lang="en-US" sz="1100" b="1" dirty="0"/>
              <a:t>New Frontiers: </a:t>
            </a:r>
            <a:r>
              <a:rPr lang="en-US" sz="1100" dirty="0"/>
              <a:t>The future of generative AI holds promise in areas like education, urban planning, and scientific research, where it can offer innovative solutions to complex problems and foster human-AI collaboration.  </a:t>
            </a:r>
          </a:p>
        </p:txBody>
      </p:sp>
      <p:grpSp>
        <p:nvGrpSpPr>
          <p:cNvPr id="39" name="Group 38">
            <a:extLst>
              <a:ext uri="{FF2B5EF4-FFF2-40B4-BE49-F238E27FC236}">
                <a16:creationId xmlns:a16="http://schemas.microsoft.com/office/drawing/2014/main" id="{E0C0AB3B-14AF-4E0B-92A4-F7495D78D9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40" name="Group 39">
              <a:extLst>
                <a:ext uri="{FF2B5EF4-FFF2-40B4-BE49-F238E27FC236}">
                  <a16:creationId xmlns:a16="http://schemas.microsoft.com/office/drawing/2014/main" id="{3DB5358C-A561-4943-BBB3-CDC3507ADC3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42" name="Straight Connector 41">
                <a:extLst>
                  <a:ext uri="{FF2B5EF4-FFF2-40B4-BE49-F238E27FC236}">
                    <a16:creationId xmlns:a16="http://schemas.microsoft.com/office/drawing/2014/main" id="{A40F6DC1-46F8-41D0-B1D7-A9A74063C6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6890566-2D0D-4AB7-9AE3-0379756F0B3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1" name="Oval 40">
              <a:extLst>
                <a:ext uri="{FF2B5EF4-FFF2-40B4-BE49-F238E27FC236}">
                  <a16:creationId xmlns:a16="http://schemas.microsoft.com/office/drawing/2014/main" id="{66CA593C-08F1-4E69-96C9-0912DAF580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22876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498388E5-7C49-49BF-B90A-CDE7D6A6D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096000" y="685800"/>
            <a:ext cx="3182112" cy="1905000"/>
          </a:xfrm>
        </p:spPr>
        <p:txBody>
          <a:bodyPr anchor="b">
            <a:normAutofit/>
          </a:bodyPr>
          <a:lstStyle/>
          <a:p>
            <a:r>
              <a:rPr lang="en-US" dirty="0"/>
              <a:t>Discussion: </a:t>
            </a:r>
          </a:p>
        </p:txBody>
      </p:sp>
      <p:sp>
        <p:nvSpPr>
          <p:cNvPr id="29" name="Freeform: Shape 28">
            <a:extLst>
              <a:ext uri="{FF2B5EF4-FFF2-40B4-BE49-F238E27FC236}">
                <a16:creationId xmlns:a16="http://schemas.microsoft.com/office/drawing/2014/main" id="{61CF1429-F104-494D-9AC3-9CBB601ED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51018">
            <a:off x="520205" y="282549"/>
            <a:ext cx="4804791" cy="5996172"/>
          </a:xfrm>
          <a:custGeom>
            <a:avLst/>
            <a:gdLst>
              <a:gd name="connsiteX0" fmla="*/ 4431251 w 5224396"/>
              <a:gd name="connsiteY0" fmla="*/ 0 h 6519822"/>
              <a:gd name="connsiteX1" fmla="*/ 4540700 w 5224396"/>
              <a:gd name="connsiteY1" fmla="*/ 1003920 h 6519822"/>
              <a:gd name="connsiteX2" fmla="*/ 5224396 w 5224396"/>
              <a:gd name="connsiteY2" fmla="*/ 1003920 h 6519822"/>
              <a:gd name="connsiteX3" fmla="*/ 5224396 w 5224396"/>
              <a:gd name="connsiteY3" fmla="*/ 6519822 h 6519822"/>
              <a:gd name="connsiteX4" fmla="*/ 766889 w 5224396"/>
              <a:gd name="connsiteY4" fmla="*/ 6519822 h 6519822"/>
              <a:gd name="connsiteX5" fmla="*/ 766889 w 5224396"/>
              <a:gd name="connsiteY5" fmla="*/ 5948076 h 6519822"/>
              <a:gd name="connsiteX6" fmla="*/ 597805 w 5224396"/>
              <a:gd name="connsiteY6" fmla="*/ 5966510 h 6519822"/>
              <a:gd name="connsiteX7" fmla="*/ 0 w 5224396"/>
              <a:gd name="connsiteY7" fmla="*/ 483098 h 6519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24396" h="6519822">
                <a:moveTo>
                  <a:pt x="4431251" y="0"/>
                </a:moveTo>
                <a:lnTo>
                  <a:pt x="4540700" y="1003920"/>
                </a:lnTo>
                <a:lnTo>
                  <a:pt x="5224396" y="1003920"/>
                </a:lnTo>
                <a:lnTo>
                  <a:pt x="5224396" y="6519822"/>
                </a:lnTo>
                <a:lnTo>
                  <a:pt x="766889" y="6519822"/>
                </a:lnTo>
                <a:lnTo>
                  <a:pt x="766889" y="5948076"/>
                </a:lnTo>
                <a:lnTo>
                  <a:pt x="597805" y="5966510"/>
                </a:lnTo>
                <a:lnTo>
                  <a:pt x="0" y="483098"/>
                </a:lnTo>
                <a:close/>
              </a:path>
            </a:pathLst>
          </a:cu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7F6A1761-21AB-4DE0-A28E-3776B0EE6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58242">
            <a:off x="797331" y="484048"/>
            <a:ext cx="4559211" cy="5812845"/>
          </a:xfrm>
          <a:custGeom>
            <a:avLst/>
            <a:gdLst>
              <a:gd name="connsiteX0" fmla="*/ 4188629 w 4957370"/>
              <a:gd name="connsiteY0" fmla="*/ 0 h 6320484"/>
              <a:gd name="connsiteX1" fmla="*/ 4218585 w 4957370"/>
              <a:gd name="connsiteY1" fmla="*/ 18617 h 6320484"/>
              <a:gd name="connsiteX2" fmla="*/ 4220262 w 4957370"/>
              <a:gd name="connsiteY2" fmla="*/ 50299 h 6320484"/>
              <a:gd name="connsiteX3" fmla="*/ 4223340 w 4957370"/>
              <a:gd name="connsiteY3" fmla="*/ 51687 h 6320484"/>
              <a:gd name="connsiteX4" fmla="*/ 4243015 w 4957370"/>
              <a:gd name="connsiteY4" fmla="*/ 81229 h 6320484"/>
              <a:gd name="connsiteX5" fmla="*/ 4227211 w 4957370"/>
              <a:gd name="connsiteY5" fmla="*/ 140805 h 6320484"/>
              <a:gd name="connsiteX6" fmla="*/ 4226312 w 4957370"/>
              <a:gd name="connsiteY6" fmla="*/ 164608 h 6320484"/>
              <a:gd name="connsiteX7" fmla="*/ 4231135 w 4957370"/>
              <a:gd name="connsiteY7" fmla="*/ 255748 h 6320484"/>
              <a:gd name="connsiteX8" fmla="*/ 4235510 w 4957370"/>
              <a:gd name="connsiteY8" fmla="*/ 301854 h 6320484"/>
              <a:gd name="connsiteX9" fmla="*/ 4235520 w 4957370"/>
              <a:gd name="connsiteY9" fmla="*/ 330419 h 6320484"/>
              <a:gd name="connsiteX10" fmla="*/ 4235310 w 4957370"/>
              <a:gd name="connsiteY10" fmla="*/ 334637 h 6320484"/>
              <a:gd name="connsiteX11" fmla="*/ 4247536 w 4957370"/>
              <a:gd name="connsiteY11" fmla="*/ 565646 h 6320484"/>
              <a:gd name="connsiteX12" fmla="*/ 4249754 w 4957370"/>
              <a:gd name="connsiteY12" fmla="*/ 570256 h 6320484"/>
              <a:gd name="connsiteX13" fmla="*/ 4250202 w 4957370"/>
              <a:gd name="connsiteY13" fmla="*/ 594123 h 6320484"/>
              <a:gd name="connsiteX14" fmla="*/ 4249459 w 4957370"/>
              <a:gd name="connsiteY14" fmla="*/ 602017 h 6320484"/>
              <a:gd name="connsiteX15" fmla="*/ 4255354 w 4957370"/>
              <a:gd name="connsiteY15" fmla="*/ 713404 h 6320484"/>
              <a:gd name="connsiteX16" fmla="*/ 4257508 w 4957370"/>
              <a:gd name="connsiteY16" fmla="*/ 714073 h 6320484"/>
              <a:gd name="connsiteX17" fmla="*/ 4265497 w 4957370"/>
              <a:gd name="connsiteY17" fmla="*/ 749513 h 6320484"/>
              <a:gd name="connsiteX18" fmla="*/ 4271401 w 4957370"/>
              <a:gd name="connsiteY18" fmla="*/ 847749 h 6320484"/>
              <a:gd name="connsiteX19" fmla="*/ 4277600 w 4957370"/>
              <a:gd name="connsiteY19" fmla="*/ 905577 h 6320484"/>
              <a:gd name="connsiteX20" fmla="*/ 4284143 w 4957370"/>
              <a:gd name="connsiteY20" fmla="*/ 926055 h 6320484"/>
              <a:gd name="connsiteX21" fmla="*/ 4290465 w 4957370"/>
              <a:gd name="connsiteY21" fmla="*/ 955655 h 6320484"/>
              <a:gd name="connsiteX22" fmla="*/ 4293246 w 4957370"/>
              <a:gd name="connsiteY22" fmla="*/ 982888 h 6320484"/>
              <a:gd name="connsiteX23" fmla="*/ 4298563 w 4957370"/>
              <a:gd name="connsiteY23" fmla="*/ 993803 h 6320484"/>
              <a:gd name="connsiteX24" fmla="*/ 4540105 w 4957370"/>
              <a:gd name="connsiteY24" fmla="*/ 1009893 h 6320484"/>
              <a:gd name="connsiteX25" fmla="*/ 4911733 w 4957370"/>
              <a:gd name="connsiteY25" fmla="*/ 1030269 h 6320484"/>
              <a:gd name="connsiteX26" fmla="*/ 4939495 w 4957370"/>
              <a:gd name="connsiteY26" fmla="*/ 1052023 h 6320484"/>
              <a:gd name="connsiteX27" fmla="*/ 4937728 w 4957370"/>
              <a:gd name="connsiteY27" fmla="*/ 1083700 h 6320484"/>
              <a:gd name="connsiteX28" fmla="*/ 4940638 w 4957370"/>
              <a:gd name="connsiteY28" fmla="*/ 1085413 h 6320484"/>
              <a:gd name="connsiteX29" fmla="*/ 4956995 w 4957370"/>
              <a:gd name="connsiteY29" fmla="*/ 1116915 h 6320484"/>
              <a:gd name="connsiteX30" fmla="*/ 4934827 w 4957370"/>
              <a:gd name="connsiteY30" fmla="*/ 1174426 h 6320484"/>
              <a:gd name="connsiteX31" fmla="*/ 4931354 w 4957370"/>
              <a:gd name="connsiteY31" fmla="*/ 1197992 h 6320484"/>
              <a:gd name="connsiteX32" fmla="*/ 4926270 w 4957370"/>
              <a:gd name="connsiteY32" fmla="*/ 1289117 h 6320484"/>
              <a:gd name="connsiteX33" fmla="*/ 4925623 w 4957370"/>
              <a:gd name="connsiteY33" fmla="*/ 1335426 h 6320484"/>
              <a:gd name="connsiteX34" fmla="*/ 4922537 w 4957370"/>
              <a:gd name="connsiteY34" fmla="*/ 1363823 h 6320484"/>
              <a:gd name="connsiteX35" fmla="*/ 4921871 w 4957370"/>
              <a:gd name="connsiteY35" fmla="*/ 1367995 h 6320484"/>
              <a:gd name="connsiteX36" fmla="*/ 4908988 w 4957370"/>
              <a:gd name="connsiteY36" fmla="*/ 1598968 h 6320484"/>
              <a:gd name="connsiteX37" fmla="*/ 4910694 w 4957370"/>
              <a:gd name="connsiteY37" fmla="*/ 1603791 h 6320484"/>
              <a:gd name="connsiteX38" fmla="*/ 4908552 w 4957370"/>
              <a:gd name="connsiteY38" fmla="*/ 1627566 h 6320484"/>
              <a:gd name="connsiteX39" fmla="*/ 4906959 w 4957370"/>
              <a:gd name="connsiteY39" fmla="*/ 1635333 h 6320484"/>
              <a:gd name="connsiteX40" fmla="*/ 4900747 w 4957370"/>
              <a:gd name="connsiteY40" fmla="*/ 1746703 h 6320484"/>
              <a:gd name="connsiteX41" fmla="*/ 4902815 w 4957370"/>
              <a:gd name="connsiteY41" fmla="*/ 1747601 h 6320484"/>
              <a:gd name="connsiteX42" fmla="*/ 4906917 w 4957370"/>
              <a:gd name="connsiteY42" fmla="*/ 1783698 h 6320484"/>
              <a:gd name="connsiteX43" fmla="*/ 4902139 w 4957370"/>
              <a:gd name="connsiteY43" fmla="*/ 1881995 h 6320484"/>
              <a:gd name="connsiteX44" fmla="*/ 4902035 w 4957370"/>
              <a:gd name="connsiteY44" fmla="*/ 1940154 h 6320484"/>
              <a:gd name="connsiteX45" fmla="*/ 4906319 w 4957370"/>
              <a:gd name="connsiteY45" fmla="*/ 1961221 h 6320484"/>
              <a:gd name="connsiteX46" fmla="*/ 4909396 w 4957370"/>
              <a:gd name="connsiteY46" fmla="*/ 1991332 h 6320484"/>
              <a:gd name="connsiteX47" fmla="*/ 4918176 w 4957370"/>
              <a:gd name="connsiteY47" fmla="*/ 2043680 h 6320484"/>
              <a:gd name="connsiteX48" fmla="*/ 4920444 w 4957370"/>
              <a:gd name="connsiteY48" fmla="*/ 2093780 h 6320484"/>
              <a:gd name="connsiteX49" fmla="*/ 4919568 w 4957370"/>
              <a:gd name="connsiteY49" fmla="*/ 2127331 h 6320484"/>
              <a:gd name="connsiteX50" fmla="*/ 4919107 w 4957370"/>
              <a:gd name="connsiteY50" fmla="*/ 2132180 h 6320484"/>
              <a:gd name="connsiteX51" fmla="*/ 4910026 w 4957370"/>
              <a:gd name="connsiteY51" fmla="*/ 2171984 h 6320484"/>
              <a:gd name="connsiteX52" fmla="*/ 4913276 w 4957370"/>
              <a:gd name="connsiteY52" fmla="*/ 2175920 h 6320484"/>
              <a:gd name="connsiteX53" fmla="*/ 4916106 w 4957370"/>
              <a:gd name="connsiteY53" fmla="*/ 2188707 h 6320484"/>
              <a:gd name="connsiteX54" fmla="*/ 4911385 w 4957370"/>
              <a:gd name="connsiteY54" fmla="*/ 2199268 h 6320484"/>
              <a:gd name="connsiteX55" fmla="*/ 4901244 w 4957370"/>
              <a:gd name="connsiteY55" fmla="*/ 2249378 h 6320484"/>
              <a:gd name="connsiteX56" fmla="*/ 4890393 w 4957370"/>
              <a:gd name="connsiteY56" fmla="*/ 2322907 h 6320484"/>
              <a:gd name="connsiteX57" fmla="*/ 4885532 w 4957370"/>
              <a:gd name="connsiteY57" fmla="*/ 2333841 h 6320484"/>
              <a:gd name="connsiteX58" fmla="*/ 4871165 w 4957370"/>
              <a:gd name="connsiteY58" fmla="*/ 2405746 h 6320484"/>
              <a:gd name="connsiteX59" fmla="*/ 4867465 w 4957370"/>
              <a:gd name="connsiteY59" fmla="*/ 2443689 h 6320484"/>
              <a:gd name="connsiteX60" fmla="*/ 4871110 w 4957370"/>
              <a:gd name="connsiteY60" fmla="*/ 2448134 h 6320484"/>
              <a:gd name="connsiteX61" fmla="*/ 4869467 w 4957370"/>
              <a:gd name="connsiteY61" fmla="*/ 2459306 h 6320484"/>
              <a:gd name="connsiteX62" fmla="*/ 4869877 w 4957370"/>
              <a:gd name="connsiteY62" fmla="*/ 2462358 h 6320484"/>
              <a:gd name="connsiteX63" fmla="*/ 4871382 w 4957370"/>
              <a:gd name="connsiteY63" fmla="*/ 2479770 h 6320484"/>
              <a:gd name="connsiteX64" fmla="*/ 4859960 w 4957370"/>
              <a:gd name="connsiteY64" fmla="*/ 2514583 h 6320484"/>
              <a:gd name="connsiteX65" fmla="*/ 4857909 w 4957370"/>
              <a:gd name="connsiteY65" fmla="*/ 2514709 h 6320484"/>
              <a:gd name="connsiteX66" fmla="*/ 4849446 w 4957370"/>
              <a:gd name="connsiteY66" fmla="*/ 2666439 h 6320484"/>
              <a:gd name="connsiteX67" fmla="*/ 4858101 w 4957370"/>
              <a:gd name="connsiteY67" fmla="*/ 2690544 h 6320484"/>
              <a:gd name="connsiteX68" fmla="*/ 4860369 w 4957370"/>
              <a:gd name="connsiteY68" fmla="*/ 2740646 h 6320484"/>
              <a:gd name="connsiteX69" fmla="*/ 4859492 w 4957370"/>
              <a:gd name="connsiteY69" fmla="*/ 2774197 h 6320484"/>
              <a:gd name="connsiteX70" fmla="*/ 4859032 w 4957370"/>
              <a:gd name="connsiteY70" fmla="*/ 2779045 h 6320484"/>
              <a:gd name="connsiteX71" fmla="*/ 4849950 w 4957370"/>
              <a:gd name="connsiteY71" fmla="*/ 2818850 h 6320484"/>
              <a:gd name="connsiteX72" fmla="*/ 4853201 w 4957370"/>
              <a:gd name="connsiteY72" fmla="*/ 2822786 h 6320484"/>
              <a:gd name="connsiteX73" fmla="*/ 4856030 w 4957370"/>
              <a:gd name="connsiteY73" fmla="*/ 2835573 h 6320484"/>
              <a:gd name="connsiteX74" fmla="*/ 4851309 w 4957370"/>
              <a:gd name="connsiteY74" fmla="*/ 2846133 h 6320484"/>
              <a:gd name="connsiteX75" fmla="*/ 4841168 w 4957370"/>
              <a:gd name="connsiteY75" fmla="*/ 2896246 h 6320484"/>
              <a:gd name="connsiteX76" fmla="*/ 4833868 w 4957370"/>
              <a:gd name="connsiteY76" fmla="*/ 2945711 h 6320484"/>
              <a:gd name="connsiteX77" fmla="*/ 4778020 w 4957370"/>
              <a:gd name="connsiteY77" fmla="*/ 3999577 h 6320484"/>
              <a:gd name="connsiteX78" fmla="*/ 4765288 w 4957370"/>
              <a:gd name="connsiteY78" fmla="*/ 4252632 h 6320484"/>
              <a:gd name="connsiteX79" fmla="*/ 4754250 w 4957370"/>
              <a:gd name="connsiteY79" fmla="*/ 4414955 h 6320484"/>
              <a:gd name="connsiteX80" fmla="*/ 4663870 w 4957370"/>
              <a:gd name="connsiteY80" fmla="*/ 6050064 h 6320484"/>
              <a:gd name="connsiteX81" fmla="*/ 4669145 w 4957370"/>
              <a:gd name="connsiteY81" fmla="*/ 6086684 h 6320484"/>
              <a:gd name="connsiteX82" fmla="*/ 4672665 w 4957370"/>
              <a:gd name="connsiteY82" fmla="*/ 6121067 h 6320484"/>
              <a:gd name="connsiteX83" fmla="*/ 4675485 w 4957370"/>
              <a:gd name="connsiteY83" fmla="*/ 6221142 h 6320484"/>
              <a:gd name="connsiteX84" fmla="*/ 4657006 w 4957370"/>
              <a:gd name="connsiteY84" fmla="*/ 6255466 h 6320484"/>
              <a:gd name="connsiteX85" fmla="*/ 4652373 w 4957370"/>
              <a:gd name="connsiteY85" fmla="*/ 6258160 h 6320484"/>
              <a:gd name="connsiteX86" fmla="*/ 4648931 w 4957370"/>
              <a:gd name="connsiteY86" fmla="*/ 6320461 h 6320484"/>
              <a:gd name="connsiteX87" fmla="*/ 732080 w 4957370"/>
              <a:gd name="connsiteY87" fmla="*/ 6068362 h 6320484"/>
              <a:gd name="connsiteX88" fmla="*/ 423039 w 4957370"/>
              <a:gd name="connsiteY88" fmla="*/ 6051307 h 6320484"/>
              <a:gd name="connsiteX89" fmla="*/ 427345 w 4957370"/>
              <a:gd name="connsiteY89" fmla="*/ 6011137 h 6320484"/>
              <a:gd name="connsiteX90" fmla="*/ 431547 w 4957370"/>
              <a:gd name="connsiteY90" fmla="*/ 6004548 h 6320484"/>
              <a:gd name="connsiteX91" fmla="*/ 431815 w 4957370"/>
              <a:gd name="connsiteY91" fmla="*/ 6001808 h 6320484"/>
              <a:gd name="connsiteX92" fmla="*/ 432084 w 4957370"/>
              <a:gd name="connsiteY92" fmla="*/ 5999067 h 6320484"/>
              <a:gd name="connsiteX93" fmla="*/ 432619 w 4957370"/>
              <a:gd name="connsiteY93" fmla="*/ 5993584 h 6320484"/>
              <a:gd name="connsiteX94" fmla="*/ 432305 w 4957370"/>
              <a:gd name="connsiteY94" fmla="*/ 5987694 h 6320484"/>
              <a:gd name="connsiteX95" fmla="*/ 431724 w 4957370"/>
              <a:gd name="connsiteY95" fmla="*/ 5984546 h 6320484"/>
              <a:gd name="connsiteX96" fmla="*/ 431991 w 4957370"/>
              <a:gd name="connsiteY96" fmla="*/ 5981803 h 6320484"/>
              <a:gd name="connsiteX97" fmla="*/ 431677 w 4957370"/>
              <a:gd name="connsiteY97" fmla="*/ 5975914 h 6320484"/>
              <a:gd name="connsiteX98" fmla="*/ 431096 w 4957370"/>
              <a:gd name="connsiteY98" fmla="*/ 5972765 h 6320484"/>
              <a:gd name="connsiteX99" fmla="*/ 430469 w 4957370"/>
              <a:gd name="connsiteY99" fmla="*/ 5960984 h 6320484"/>
              <a:gd name="connsiteX100" fmla="*/ 429887 w 4957370"/>
              <a:gd name="connsiteY100" fmla="*/ 5957836 h 6320484"/>
              <a:gd name="connsiteX101" fmla="*/ 430154 w 4957370"/>
              <a:gd name="connsiteY101" fmla="*/ 5955094 h 6320484"/>
              <a:gd name="connsiteX102" fmla="*/ 428725 w 4957370"/>
              <a:gd name="connsiteY102" fmla="*/ 5951537 h 6320484"/>
              <a:gd name="connsiteX103" fmla="*/ 434114 w 4957370"/>
              <a:gd name="connsiteY103" fmla="*/ 5888089 h 6320484"/>
              <a:gd name="connsiteX104" fmla="*/ 456311 w 4957370"/>
              <a:gd name="connsiteY104" fmla="*/ 5468000 h 6320484"/>
              <a:gd name="connsiteX105" fmla="*/ 270548 w 4957370"/>
              <a:gd name="connsiteY105" fmla="*/ 5477940 h 6320484"/>
              <a:gd name="connsiteX106" fmla="*/ 270475 w 4957370"/>
              <a:gd name="connsiteY106" fmla="*/ 5437540 h 6320484"/>
              <a:gd name="connsiteX107" fmla="*/ 273938 w 4957370"/>
              <a:gd name="connsiteY107" fmla="*/ 5430534 h 6320484"/>
              <a:gd name="connsiteX108" fmla="*/ 273907 w 4957370"/>
              <a:gd name="connsiteY108" fmla="*/ 5427782 h 6320484"/>
              <a:gd name="connsiteX109" fmla="*/ 273878 w 4957370"/>
              <a:gd name="connsiteY109" fmla="*/ 5425027 h 6320484"/>
              <a:gd name="connsiteX110" fmla="*/ 273815 w 4957370"/>
              <a:gd name="connsiteY110" fmla="*/ 5419519 h 6320484"/>
              <a:gd name="connsiteX111" fmla="*/ 272865 w 4957370"/>
              <a:gd name="connsiteY111" fmla="*/ 5413698 h 6320484"/>
              <a:gd name="connsiteX112" fmla="*/ 271945 w 4957370"/>
              <a:gd name="connsiteY112" fmla="*/ 5410631 h 6320484"/>
              <a:gd name="connsiteX113" fmla="*/ 271914 w 4957370"/>
              <a:gd name="connsiteY113" fmla="*/ 5407876 h 6320484"/>
              <a:gd name="connsiteX114" fmla="*/ 270963 w 4957370"/>
              <a:gd name="connsiteY114" fmla="*/ 5402055 h 6320484"/>
              <a:gd name="connsiteX115" fmla="*/ 270045 w 4957370"/>
              <a:gd name="connsiteY115" fmla="*/ 5398988 h 6320484"/>
              <a:gd name="connsiteX116" fmla="*/ 268144 w 4957370"/>
              <a:gd name="connsiteY116" fmla="*/ 5387344 h 6320484"/>
              <a:gd name="connsiteX117" fmla="*/ 267225 w 4957370"/>
              <a:gd name="connsiteY117" fmla="*/ 5384278 h 6320484"/>
              <a:gd name="connsiteX118" fmla="*/ 267193 w 4957370"/>
              <a:gd name="connsiteY118" fmla="*/ 5381523 h 6320484"/>
              <a:gd name="connsiteX119" fmla="*/ 265387 w 4957370"/>
              <a:gd name="connsiteY119" fmla="*/ 5378142 h 6320484"/>
              <a:gd name="connsiteX120" fmla="*/ 263868 w 4957370"/>
              <a:gd name="connsiteY120" fmla="*/ 5314483 h 6320484"/>
              <a:gd name="connsiteX121" fmla="*/ 192698 w 4957370"/>
              <a:gd name="connsiteY121" fmla="*/ 4040419 h 6320484"/>
              <a:gd name="connsiteX122" fmla="*/ 0 w 4957370"/>
              <a:gd name="connsiteY122" fmla="*/ 208389 h 6320484"/>
              <a:gd name="connsiteX123" fmla="*/ 2990554 w 4957370"/>
              <a:gd name="connsiteY123" fmla="*/ 54813 h 6320484"/>
              <a:gd name="connsiteX124" fmla="*/ 3816982 w 4957370"/>
              <a:gd name="connsiteY124" fmla="*/ 20020 h 632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4957370" h="6320484">
                <a:moveTo>
                  <a:pt x="4188629" y="0"/>
                </a:moveTo>
                <a:lnTo>
                  <a:pt x="4218585" y="18617"/>
                </a:lnTo>
                <a:cubicBezTo>
                  <a:pt x="4219145" y="29178"/>
                  <a:pt x="4219703" y="39738"/>
                  <a:pt x="4220262" y="50299"/>
                </a:cubicBezTo>
                <a:lnTo>
                  <a:pt x="4223340" y="51687"/>
                </a:lnTo>
                <a:cubicBezTo>
                  <a:pt x="4233026" y="52344"/>
                  <a:pt x="4240723" y="38431"/>
                  <a:pt x="4243015" y="81229"/>
                </a:cubicBezTo>
                <a:cubicBezTo>
                  <a:pt x="4234697" y="102698"/>
                  <a:pt x="4229805" y="122275"/>
                  <a:pt x="4227211" y="140805"/>
                </a:cubicBezTo>
                <a:lnTo>
                  <a:pt x="4226312" y="164608"/>
                </a:lnTo>
                <a:lnTo>
                  <a:pt x="4231135" y="255748"/>
                </a:lnTo>
                <a:cubicBezTo>
                  <a:pt x="4232593" y="271116"/>
                  <a:pt x="4234052" y="286485"/>
                  <a:pt x="4235510" y="301854"/>
                </a:cubicBezTo>
                <a:cubicBezTo>
                  <a:pt x="4235774" y="306768"/>
                  <a:pt x="4235830" y="317328"/>
                  <a:pt x="4235520" y="330419"/>
                </a:cubicBezTo>
                <a:lnTo>
                  <a:pt x="4235310" y="334637"/>
                </a:lnTo>
                <a:lnTo>
                  <a:pt x="4247536" y="565646"/>
                </a:lnTo>
                <a:lnTo>
                  <a:pt x="4249754" y="570256"/>
                </a:lnTo>
                <a:cubicBezTo>
                  <a:pt x="4251067" y="577685"/>
                  <a:pt x="4250868" y="585797"/>
                  <a:pt x="4250202" y="594123"/>
                </a:cubicBezTo>
                <a:lnTo>
                  <a:pt x="4249459" y="602017"/>
                </a:lnTo>
                <a:lnTo>
                  <a:pt x="4255354" y="713404"/>
                </a:lnTo>
                <a:lnTo>
                  <a:pt x="4257508" y="714073"/>
                </a:lnTo>
                <a:cubicBezTo>
                  <a:pt x="4259622" y="720223"/>
                  <a:pt x="4263181" y="727234"/>
                  <a:pt x="4265497" y="749513"/>
                </a:cubicBezTo>
                <a:cubicBezTo>
                  <a:pt x="4257720" y="777760"/>
                  <a:pt x="4282009" y="812594"/>
                  <a:pt x="4271401" y="847749"/>
                </a:cubicBezTo>
                <a:cubicBezTo>
                  <a:pt x="4269058" y="860507"/>
                  <a:pt x="4271354" y="898948"/>
                  <a:pt x="4277600" y="905577"/>
                </a:cubicBezTo>
                <a:cubicBezTo>
                  <a:pt x="4279276" y="913460"/>
                  <a:pt x="4277660" y="923050"/>
                  <a:pt x="4284143" y="926055"/>
                </a:cubicBezTo>
                <a:cubicBezTo>
                  <a:pt x="4292030" y="931337"/>
                  <a:pt x="4281721" y="960641"/>
                  <a:pt x="4290465" y="955655"/>
                </a:cubicBezTo>
                <a:cubicBezTo>
                  <a:pt x="4286952" y="966045"/>
                  <a:pt x="4289362" y="974748"/>
                  <a:pt x="4293246" y="982888"/>
                </a:cubicBezTo>
                <a:lnTo>
                  <a:pt x="4298563" y="993803"/>
                </a:lnTo>
                <a:lnTo>
                  <a:pt x="4540105" y="1009893"/>
                </a:lnTo>
                <a:lnTo>
                  <a:pt x="4911733" y="1030269"/>
                </a:lnTo>
                <a:lnTo>
                  <a:pt x="4939495" y="1052023"/>
                </a:lnTo>
                <a:cubicBezTo>
                  <a:pt x="4938906" y="1062583"/>
                  <a:pt x="4938317" y="1073141"/>
                  <a:pt x="4937728" y="1083700"/>
                </a:cubicBezTo>
                <a:lnTo>
                  <a:pt x="4940638" y="1085413"/>
                </a:lnTo>
                <a:cubicBezTo>
                  <a:pt x="4950195" y="1087116"/>
                  <a:pt x="4959355" y="1074120"/>
                  <a:pt x="4956995" y="1116915"/>
                </a:cubicBezTo>
                <a:cubicBezTo>
                  <a:pt x="4946399" y="1137355"/>
                  <a:pt x="4939414" y="1156286"/>
                  <a:pt x="4934827" y="1174426"/>
                </a:cubicBezTo>
                <a:lnTo>
                  <a:pt x="4931354" y="1197992"/>
                </a:lnTo>
                <a:lnTo>
                  <a:pt x="4926270" y="1289117"/>
                </a:lnTo>
                <a:cubicBezTo>
                  <a:pt x="4926054" y="1304553"/>
                  <a:pt x="4925839" y="1319990"/>
                  <a:pt x="4925623" y="1335426"/>
                </a:cubicBezTo>
                <a:cubicBezTo>
                  <a:pt x="4925353" y="1340339"/>
                  <a:pt x="4924264" y="1350844"/>
                  <a:pt x="4922537" y="1363823"/>
                </a:cubicBezTo>
                <a:lnTo>
                  <a:pt x="4921871" y="1367995"/>
                </a:lnTo>
                <a:lnTo>
                  <a:pt x="4908988" y="1598968"/>
                </a:lnTo>
                <a:lnTo>
                  <a:pt x="4910694" y="1603791"/>
                </a:lnTo>
                <a:cubicBezTo>
                  <a:pt x="4911194" y="1611318"/>
                  <a:pt x="4910117" y="1619361"/>
                  <a:pt x="4908552" y="1627566"/>
                </a:cubicBezTo>
                <a:lnTo>
                  <a:pt x="4906959" y="1635333"/>
                </a:lnTo>
                <a:lnTo>
                  <a:pt x="4900747" y="1746703"/>
                </a:lnTo>
                <a:lnTo>
                  <a:pt x="4902815" y="1747601"/>
                </a:lnTo>
                <a:cubicBezTo>
                  <a:pt x="4904250" y="1753944"/>
                  <a:pt x="4907029" y="1761300"/>
                  <a:pt x="4906917" y="1783698"/>
                </a:cubicBezTo>
                <a:cubicBezTo>
                  <a:pt x="4896124" y="1810936"/>
                  <a:pt x="4916495" y="1848198"/>
                  <a:pt x="4902139" y="1881995"/>
                </a:cubicBezTo>
                <a:cubicBezTo>
                  <a:pt x="4898428" y="1894424"/>
                  <a:pt x="4896544" y="1932888"/>
                  <a:pt x="4902035" y="1940154"/>
                </a:cubicBezTo>
                <a:cubicBezTo>
                  <a:pt x="4902846" y="1948172"/>
                  <a:pt x="4900200" y="1957532"/>
                  <a:pt x="4906319" y="1961221"/>
                </a:cubicBezTo>
                <a:cubicBezTo>
                  <a:pt x="4913588" y="1967327"/>
                  <a:pt x="4900163" y="1995341"/>
                  <a:pt x="4909396" y="1991332"/>
                </a:cubicBezTo>
                <a:cubicBezTo>
                  <a:pt x="4900159" y="2011227"/>
                  <a:pt x="4915207" y="2026986"/>
                  <a:pt x="4918176" y="2043680"/>
                </a:cubicBezTo>
                <a:lnTo>
                  <a:pt x="4920444" y="2093780"/>
                </a:lnTo>
                <a:cubicBezTo>
                  <a:pt x="4920152" y="2104963"/>
                  <a:pt x="4919859" y="2116147"/>
                  <a:pt x="4919568" y="2127331"/>
                </a:cubicBezTo>
                <a:cubicBezTo>
                  <a:pt x="4919414" y="2128947"/>
                  <a:pt x="4919260" y="2130563"/>
                  <a:pt x="4919107" y="2132180"/>
                </a:cubicBezTo>
                <a:lnTo>
                  <a:pt x="4910026" y="2171984"/>
                </a:lnTo>
                <a:cubicBezTo>
                  <a:pt x="4911227" y="2172990"/>
                  <a:pt x="4912324" y="2174315"/>
                  <a:pt x="4913276" y="2175920"/>
                </a:cubicBezTo>
                <a:lnTo>
                  <a:pt x="4916106" y="2188707"/>
                </a:lnTo>
                <a:lnTo>
                  <a:pt x="4911385" y="2199268"/>
                </a:lnTo>
                <a:lnTo>
                  <a:pt x="4901244" y="2249378"/>
                </a:lnTo>
                <a:lnTo>
                  <a:pt x="4890393" y="2322907"/>
                </a:lnTo>
                <a:lnTo>
                  <a:pt x="4885532" y="2333841"/>
                </a:lnTo>
                <a:cubicBezTo>
                  <a:pt x="4879467" y="2359072"/>
                  <a:pt x="4882601" y="2390080"/>
                  <a:pt x="4871165" y="2405746"/>
                </a:cubicBezTo>
                <a:lnTo>
                  <a:pt x="4867465" y="2443689"/>
                </a:lnTo>
                <a:lnTo>
                  <a:pt x="4871110" y="2448134"/>
                </a:lnTo>
                <a:lnTo>
                  <a:pt x="4869467" y="2459306"/>
                </a:lnTo>
                <a:cubicBezTo>
                  <a:pt x="4869603" y="2460323"/>
                  <a:pt x="4869741" y="2461340"/>
                  <a:pt x="4869877" y="2462358"/>
                </a:cubicBezTo>
                <a:cubicBezTo>
                  <a:pt x="4870681" y="2468183"/>
                  <a:pt x="4871335" y="2473955"/>
                  <a:pt x="4871382" y="2479770"/>
                </a:cubicBezTo>
                <a:cubicBezTo>
                  <a:pt x="4856871" y="2476510"/>
                  <a:pt x="4862556" y="2505567"/>
                  <a:pt x="4859960" y="2514583"/>
                </a:cubicBezTo>
                <a:lnTo>
                  <a:pt x="4857909" y="2514709"/>
                </a:lnTo>
                <a:lnTo>
                  <a:pt x="4849446" y="2666439"/>
                </a:lnTo>
                <a:lnTo>
                  <a:pt x="4858101" y="2690544"/>
                </a:lnTo>
                <a:cubicBezTo>
                  <a:pt x="4858857" y="2707245"/>
                  <a:pt x="4859613" y="2723945"/>
                  <a:pt x="4860369" y="2740646"/>
                </a:cubicBezTo>
                <a:cubicBezTo>
                  <a:pt x="4860076" y="2751830"/>
                  <a:pt x="4859785" y="2763013"/>
                  <a:pt x="4859492" y="2774197"/>
                </a:cubicBezTo>
                <a:lnTo>
                  <a:pt x="4859032" y="2779045"/>
                </a:lnTo>
                <a:lnTo>
                  <a:pt x="4849950" y="2818850"/>
                </a:lnTo>
                <a:cubicBezTo>
                  <a:pt x="4851152" y="2819856"/>
                  <a:pt x="4852248" y="2821182"/>
                  <a:pt x="4853201" y="2822786"/>
                </a:cubicBezTo>
                <a:lnTo>
                  <a:pt x="4856030" y="2835573"/>
                </a:lnTo>
                <a:lnTo>
                  <a:pt x="4851309" y="2846133"/>
                </a:lnTo>
                <a:lnTo>
                  <a:pt x="4841168" y="2896246"/>
                </a:lnTo>
                <a:lnTo>
                  <a:pt x="4833868" y="2945711"/>
                </a:lnTo>
                <a:cubicBezTo>
                  <a:pt x="4815252" y="3297000"/>
                  <a:pt x="4781620" y="3653361"/>
                  <a:pt x="4778020" y="3999577"/>
                </a:cubicBezTo>
                <a:cubicBezTo>
                  <a:pt x="4775081" y="4078096"/>
                  <a:pt x="4768227" y="4174113"/>
                  <a:pt x="4765288" y="4252632"/>
                </a:cubicBezTo>
                <a:cubicBezTo>
                  <a:pt x="4771867" y="4246730"/>
                  <a:pt x="4761520" y="4396558"/>
                  <a:pt x="4754250" y="4414955"/>
                </a:cubicBezTo>
                <a:lnTo>
                  <a:pt x="4663870" y="6050064"/>
                </a:lnTo>
                <a:lnTo>
                  <a:pt x="4669145" y="6086684"/>
                </a:lnTo>
                <a:cubicBezTo>
                  <a:pt x="4674909" y="6094577"/>
                  <a:pt x="4671608" y="6098657"/>
                  <a:pt x="4672665" y="6121067"/>
                </a:cubicBezTo>
                <a:cubicBezTo>
                  <a:pt x="4673721" y="6143476"/>
                  <a:pt x="4657066" y="6177068"/>
                  <a:pt x="4675485" y="6221142"/>
                </a:cubicBezTo>
                <a:cubicBezTo>
                  <a:pt x="4675068" y="6228689"/>
                  <a:pt x="4665430" y="6246990"/>
                  <a:pt x="4657006" y="6255466"/>
                </a:cubicBezTo>
                <a:lnTo>
                  <a:pt x="4652373" y="6258160"/>
                </a:lnTo>
                <a:cubicBezTo>
                  <a:pt x="4651226" y="6278927"/>
                  <a:pt x="4653178" y="6296913"/>
                  <a:pt x="4648931" y="6320461"/>
                </a:cubicBezTo>
                <a:cubicBezTo>
                  <a:pt x="4542790" y="6322747"/>
                  <a:pt x="2133595" y="6155193"/>
                  <a:pt x="732080" y="6068362"/>
                </a:cubicBezTo>
                <a:lnTo>
                  <a:pt x="423039" y="6051307"/>
                </a:lnTo>
                <a:lnTo>
                  <a:pt x="427345" y="6011137"/>
                </a:lnTo>
                <a:lnTo>
                  <a:pt x="431547" y="6004548"/>
                </a:lnTo>
                <a:cubicBezTo>
                  <a:pt x="432075" y="6003448"/>
                  <a:pt x="431724" y="6002721"/>
                  <a:pt x="431815" y="6001808"/>
                </a:cubicBezTo>
                <a:lnTo>
                  <a:pt x="432084" y="5999067"/>
                </a:lnTo>
                <a:cubicBezTo>
                  <a:pt x="432261" y="5997240"/>
                  <a:pt x="432627" y="5995212"/>
                  <a:pt x="432619" y="5993584"/>
                </a:cubicBezTo>
                <a:cubicBezTo>
                  <a:pt x="432563" y="5983140"/>
                  <a:pt x="431486" y="5996073"/>
                  <a:pt x="432305" y="5987694"/>
                </a:cubicBezTo>
                <a:cubicBezTo>
                  <a:pt x="432112" y="5986644"/>
                  <a:pt x="431788" y="5985763"/>
                  <a:pt x="431724" y="5984546"/>
                </a:cubicBezTo>
                <a:cubicBezTo>
                  <a:pt x="431682" y="5983776"/>
                  <a:pt x="432031" y="5982573"/>
                  <a:pt x="431991" y="5981803"/>
                </a:cubicBezTo>
                <a:cubicBezTo>
                  <a:pt x="431612" y="5974675"/>
                  <a:pt x="431062" y="5982198"/>
                  <a:pt x="431677" y="5975914"/>
                </a:cubicBezTo>
                <a:lnTo>
                  <a:pt x="431096" y="5972765"/>
                </a:lnTo>
                <a:cubicBezTo>
                  <a:pt x="429687" y="5965140"/>
                  <a:pt x="429650" y="5969355"/>
                  <a:pt x="430469" y="5960984"/>
                </a:cubicBezTo>
                <a:cubicBezTo>
                  <a:pt x="430275" y="5959935"/>
                  <a:pt x="429953" y="5959052"/>
                  <a:pt x="429887" y="5957836"/>
                </a:cubicBezTo>
                <a:cubicBezTo>
                  <a:pt x="429845" y="5957067"/>
                  <a:pt x="430277" y="5955758"/>
                  <a:pt x="430154" y="5955094"/>
                </a:cubicBezTo>
                <a:cubicBezTo>
                  <a:pt x="429881" y="5953610"/>
                  <a:pt x="427716" y="5954033"/>
                  <a:pt x="428725" y="5951537"/>
                </a:cubicBezTo>
                <a:lnTo>
                  <a:pt x="434114" y="5888089"/>
                </a:lnTo>
                <a:lnTo>
                  <a:pt x="456311" y="5468000"/>
                </a:lnTo>
                <a:lnTo>
                  <a:pt x="270548" y="5477940"/>
                </a:lnTo>
                <a:lnTo>
                  <a:pt x="270475" y="5437540"/>
                </a:lnTo>
                <a:lnTo>
                  <a:pt x="273938" y="5430534"/>
                </a:lnTo>
                <a:cubicBezTo>
                  <a:pt x="274344" y="5429384"/>
                  <a:pt x="273916" y="5428699"/>
                  <a:pt x="273907" y="5427782"/>
                </a:cubicBezTo>
                <a:lnTo>
                  <a:pt x="273878" y="5425027"/>
                </a:lnTo>
                <a:cubicBezTo>
                  <a:pt x="273856" y="5423192"/>
                  <a:pt x="273999" y="5421136"/>
                  <a:pt x="273815" y="5419519"/>
                </a:cubicBezTo>
                <a:cubicBezTo>
                  <a:pt x="272628" y="5409143"/>
                  <a:pt x="272958" y="5422116"/>
                  <a:pt x="272865" y="5413698"/>
                </a:cubicBezTo>
                <a:cubicBezTo>
                  <a:pt x="272559" y="5412674"/>
                  <a:pt x="272142" y="5411834"/>
                  <a:pt x="271945" y="5410631"/>
                </a:cubicBezTo>
                <a:cubicBezTo>
                  <a:pt x="271820" y="5409870"/>
                  <a:pt x="272038" y="5408637"/>
                  <a:pt x="271914" y="5407876"/>
                </a:cubicBezTo>
                <a:cubicBezTo>
                  <a:pt x="270765" y="5400830"/>
                  <a:pt x="271034" y="5408369"/>
                  <a:pt x="270963" y="5402055"/>
                </a:cubicBezTo>
                <a:lnTo>
                  <a:pt x="270045" y="5398988"/>
                </a:lnTo>
                <a:cubicBezTo>
                  <a:pt x="267818" y="5391560"/>
                  <a:pt x="268238" y="5395755"/>
                  <a:pt x="268144" y="5387344"/>
                </a:cubicBezTo>
                <a:cubicBezTo>
                  <a:pt x="267838" y="5386322"/>
                  <a:pt x="267422" y="5385479"/>
                  <a:pt x="267225" y="5384278"/>
                </a:cubicBezTo>
                <a:cubicBezTo>
                  <a:pt x="267100" y="5383518"/>
                  <a:pt x="267387" y="5382170"/>
                  <a:pt x="267193" y="5381523"/>
                </a:cubicBezTo>
                <a:cubicBezTo>
                  <a:pt x="266761" y="5380077"/>
                  <a:pt x="264655" y="5380732"/>
                  <a:pt x="265387" y="5378142"/>
                </a:cubicBezTo>
                <a:lnTo>
                  <a:pt x="263868" y="5314483"/>
                </a:lnTo>
                <a:lnTo>
                  <a:pt x="192698" y="4040419"/>
                </a:lnTo>
                <a:lnTo>
                  <a:pt x="0" y="208389"/>
                </a:lnTo>
                <a:cubicBezTo>
                  <a:pt x="324855" y="204302"/>
                  <a:pt x="2354391" y="86208"/>
                  <a:pt x="2990554" y="54813"/>
                </a:cubicBezTo>
                <a:lnTo>
                  <a:pt x="3816982" y="20020"/>
                </a:lnTo>
                <a:close/>
              </a:path>
            </a:pathLst>
          </a:custGeom>
          <a:blipFill>
            <a:blip r:embed="rId2"/>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descr="A robot with human face">
            <a:extLst>
              <a:ext uri="{FF2B5EF4-FFF2-40B4-BE49-F238E27FC236}">
                <a16:creationId xmlns:a16="http://schemas.microsoft.com/office/drawing/2014/main" id="{B457D7D4-3467-E1B7-B5F2-1EA9605A46FE}"/>
              </a:ext>
            </a:extLst>
          </p:cNvPr>
          <p:cNvPicPr>
            <a:picLocks noChangeAspect="1"/>
          </p:cNvPicPr>
          <p:nvPr/>
        </p:nvPicPr>
        <p:blipFill>
          <a:blip r:embed="rId3">
            <a:extLst>
              <a:ext uri="{28A0092B-C50C-407E-A947-70E740481C1C}">
                <a14:useLocalDpi xmlns:a14="http://schemas.microsoft.com/office/drawing/2010/main" val="0"/>
              </a:ext>
            </a:extLst>
          </a:blip>
          <a:srcRect l="23856" r="23856"/>
          <a:stretch/>
        </p:blipFill>
        <p:spPr>
          <a:xfrm rot="21358242">
            <a:off x="796624" y="485640"/>
            <a:ext cx="4559211" cy="5812845"/>
          </a:xfrm>
          <a:custGeom>
            <a:avLst/>
            <a:gdLst/>
            <a:ahLst/>
            <a:cxnLst/>
            <a:rect l="l" t="t" r="r" b="b"/>
            <a:pathLst>
              <a:path w="4957370" h="6320484">
                <a:moveTo>
                  <a:pt x="4188629" y="0"/>
                </a:moveTo>
                <a:lnTo>
                  <a:pt x="4218585" y="18617"/>
                </a:lnTo>
                <a:cubicBezTo>
                  <a:pt x="4219145" y="29178"/>
                  <a:pt x="4219703" y="39738"/>
                  <a:pt x="4220262" y="50299"/>
                </a:cubicBezTo>
                <a:lnTo>
                  <a:pt x="4223340" y="51687"/>
                </a:lnTo>
                <a:cubicBezTo>
                  <a:pt x="4233026" y="52344"/>
                  <a:pt x="4240723" y="38431"/>
                  <a:pt x="4243015" y="81229"/>
                </a:cubicBezTo>
                <a:cubicBezTo>
                  <a:pt x="4234697" y="102698"/>
                  <a:pt x="4229805" y="122275"/>
                  <a:pt x="4227211" y="140805"/>
                </a:cubicBezTo>
                <a:lnTo>
                  <a:pt x="4226312" y="164608"/>
                </a:lnTo>
                <a:lnTo>
                  <a:pt x="4231135" y="255748"/>
                </a:lnTo>
                <a:cubicBezTo>
                  <a:pt x="4232593" y="271116"/>
                  <a:pt x="4234052" y="286485"/>
                  <a:pt x="4235510" y="301854"/>
                </a:cubicBezTo>
                <a:cubicBezTo>
                  <a:pt x="4235774" y="306768"/>
                  <a:pt x="4235830" y="317328"/>
                  <a:pt x="4235520" y="330419"/>
                </a:cubicBezTo>
                <a:lnTo>
                  <a:pt x="4235310" y="334637"/>
                </a:lnTo>
                <a:lnTo>
                  <a:pt x="4247536" y="565646"/>
                </a:lnTo>
                <a:lnTo>
                  <a:pt x="4249754" y="570256"/>
                </a:lnTo>
                <a:cubicBezTo>
                  <a:pt x="4251067" y="577685"/>
                  <a:pt x="4250868" y="585797"/>
                  <a:pt x="4250202" y="594123"/>
                </a:cubicBezTo>
                <a:lnTo>
                  <a:pt x="4249459" y="602017"/>
                </a:lnTo>
                <a:lnTo>
                  <a:pt x="4255354" y="713404"/>
                </a:lnTo>
                <a:lnTo>
                  <a:pt x="4257508" y="714073"/>
                </a:lnTo>
                <a:cubicBezTo>
                  <a:pt x="4259622" y="720223"/>
                  <a:pt x="4263181" y="727234"/>
                  <a:pt x="4265497" y="749513"/>
                </a:cubicBezTo>
                <a:cubicBezTo>
                  <a:pt x="4257720" y="777760"/>
                  <a:pt x="4282009" y="812594"/>
                  <a:pt x="4271401" y="847749"/>
                </a:cubicBezTo>
                <a:cubicBezTo>
                  <a:pt x="4269058" y="860507"/>
                  <a:pt x="4271354" y="898948"/>
                  <a:pt x="4277600" y="905577"/>
                </a:cubicBezTo>
                <a:cubicBezTo>
                  <a:pt x="4279276" y="913460"/>
                  <a:pt x="4277660" y="923050"/>
                  <a:pt x="4284143" y="926055"/>
                </a:cubicBezTo>
                <a:cubicBezTo>
                  <a:pt x="4292030" y="931337"/>
                  <a:pt x="4281721" y="960641"/>
                  <a:pt x="4290465" y="955655"/>
                </a:cubicBezTo>
                <a:cubicBezTo>
                  <a:pt x="4286952" y="966045"/>
                  <a:pt x="4289362" y="974748"/>
                  <a:pt x="4293246" y="982888"/>
                </a:cubicBezTo>
                <a:lnTo>
                  <a:pt x="4298563" y="993803"/>
                </a:lnTo>
                <a:lnTo>
                  <a:pt x="4540105" y="1009893"/>
                </a:lnTo>
                <a:lnTo>
                  <a:pt x="4911733" y="1030269"/>
                </a:lnTo>
                <a:lnTo>
                  <a:pt x="4939495" y="1052023"/>
                </a:lnTo>
                <a:cubicBezTo>
                  <a:pt x="4938906" y="1062583"/>
                  <a:pt x="4938317" y="1073141"/>
                  <a:pt x="4937728" y="1083700"/>
                </a:cubicBezTo>
                <a:lnTo>
                  <a:pt x="4940638" y="1085413"/>
                </a:lnTo>
                <a:cubicBezTo>
                  <a:pt x="4950195" y="1087116"/>
                  <a:pt x="4959355" y="1074120"/>
                  <a:pt x="4956995" y="1116915"/>
                </a:cubicBezTo>
                <a:cubicBezTo>
                  <a:pt x="4946399" y="1137355"/>
                  <a:pt x="4939414" y="1156286"/>
                  <a:pt x="4934827" y="1174426"/>
                </a:cubicBezTo>
                <a:lnTo>
                  <a:pt x="4931354" y="1197992"/>
                </a:lnTo>
                <a:lnTo>
                  <a:pt x="4926270" y="1289117"/>
                </a:lnTo>
                <a:cubicBezTo>
                  <a:pt x="4926054" y="1304553"/>
                  <a:pt x="4925839" y="1319990"/>
                  <a:pt x="4925623" y="1335426"/>
                </a:cubicBezTo>
                <a:cubicBezTo>
                  <a:pt x="4925353" y="1340339"/>
                  <a:pt x="4924264" y="1350844"/>
                  <a:pt x="4922537" y="1363823"/>
                </a:cubicBezTo>
                <a:lnTo>
                  <a:pt x="4921871" y="1367995"/>
                </a:lnTo>
                <a:lnTo>
                  <a:pt x="4908988" y="1598968"/>
                </a:lnTo>
                <a:lnTo>
                  <a:pt x="4910694" y="1603791"/>
                </a:lnTo>
                <a:cubicBezTo>
                  <a:pt x="4911194" y="1611318"/>
                  <a:pt x="4910117" y="1619361"/>
                  <a:pt x="4908552" y="1627566"/>
                </a:cubicBezTo>
                <a:lnTo>
                  <a:pt x="4906959" y="1635333"/>
                </a:lnTo>
                <a:lnTo>
                  <a:pt x="4900747" y="1746703"/>
                </a:lnTo>
                <a:lnTo>
                  <a:pt x="4902815" y="1747601"/>
                </a:lnTo>
                <a:cubicBezTo>
                  <a:pt x="4904250" y="1753944"/>
                  <a:pt x="4907029" y="1761300"/>
                  <a:pt x="4906917" y="1783698"/>
                </a:cubicBezTo>
                <a:cubicBezTo>
                  <a:pt x="4896124" y="1810936"/>
                  <a:pt x="4916495" y="1848198"/>
                  <a:pt x="4902139" y="1881995"/>
                </a:cubicBezTo>
                <a:cubicBezTo>
                  <a:pt x="4898428" y="1894424"/>
                  <a:pt x="4896544" y="1932888"/>
                  <a:pt x="4902035" y="1940154"/>
                </a:cubicBezTo>
                <a:cubicBezTo>
                  <a:pt x="4902846" y="1948172"/>
                  <a:pt x="4900200" y="1957532"/>
                  <a:pt x="4906319" y="1961221"/>
                </a:cubicBezTo>
                <a:cubicBezTo>
                  <a:pt x="4913588" y="1967327"/>
                  <a:pt x="4900163" y="1995341"/>
                  <a:pt x="4909396" y="1991332"/>
                </a:cubicBezTo>
                <a:cubicBezTo>
                  <a:pt x="4900159" y="2011227"/>
                  <a:pt x="4915207" y="2026986"/>
                  <a:pt x="4918176" y="2043680"/>
                </a:cubicBezTo>
                <a:lnTo>
                  <a:pt x="4920444" y="2093780"/>
                </a:lnTo>
                <a:cubicBezTo>
                  <a:pt x="4920152" y="2104963"/>
                  <a:pt x="4919859" y="2116147"/>
                  <a:pt x="4919568" y="2127331"/>
                </a:cubicBezTo>
                <a:cubicBezTo>
                  <a:pt x="4919414" y="2128947"/>
                  <a:pt x="4919260" y="2130563"/>
                  <a:pt x="4919107" y="2132180"/>
                </a:cubicBezTo>
                <a:lnTo>
                  <a:pt x="4910026" y="2171984"/>
                </a:lnTo>
                <a:cubicBezTo>
                  <a:pt x="4911227" y="2172990"/>
                  <a:pt x="4912324" y="2174315"/>
                  <a:pt x="4913276" y="2175920"/>
                </a:cubicBezTo>
                <a:lnTo>
                  <a:pt x="4916106" y="2188707"/>
                </a:lnTo>
                <a:lnTo>
                  <a:pt x="4911385" y="2199268"/>
                </a:lnTo>
                <a:lnTo>
                  <a:pt x="4901244" y="2249378"/>
                </a:lnTo>
                <a:lnTo>
                  <a:pt x="4890393" y="2322907"/>
                </a:lnTo>
                <a:lnTo>
                  <a:pt x="4885532" y="2333841"/>
                </a:lnTo>
                <a:cubicBezTo>
                  <a:pt x="4879467" y="2359072"/>
                  <a:pt x="4882601" y="2390080"/>
                  <a:pt x="4871165" y="2405746"/>
                </a:cubicBezTo>
                <a:lnTo>
                  <a:pt x="4867465" y="2443689"/>
                </a:lnTo>
                <a:lnTo>
                  <a:pt x="4871110" y="2448134"/>
                </a:lnTo>
                <a:lnTo>
                  <a:pt x="4869467" y="2459306"/>
                </a:lnTo>
                <a:cubicBezTo>
                  <a:pt x="4869603" y="2460323"/>
                  <a:pt x="4869741" y="2461340"/>
                  <a:pt x="4869877" y="2462358"/>
                </a:cubicBezTo>
                <a:cubicBezTo>
                  <a:pt x="4870681" y="2468183"/>
                  <a:pt x="4871335" y="2473955"/>
                  <a:pt x="4871382" y="2479770"/>
                </a:cubicBezTo>
                <a:cubicBezTo>
                  <a:pt x="4856871" y="2476510"/>
                  <a:pt x="4862556" y="2505567"/>
                  <a:pt x="4859960" y="2514583"/>
                </a:cubicBezTo>
                <a:lnTo>
                  <a:pt x="4857909" y="2514709"/>
                </a:lnTo>
                <a:lnTo>
                  <a:pt x="4849446" y="2666439"/>
                </a:lnTo>
                <a:lnTo>
                  <a:pt x="4858101" y="2690544"/>
                </a:lnTo>
                <a:cubicBezTo>
                  <a:pt x="4858857" y="2707245"/>
                  <a:pt x="4859613" y="2723945"/>
                  <a:pt x="4860369" y="2740646"/>
                </a:cubicBezTo>
                <a:cubicBezTo>
                  <a:pt x="4860076" y="2751830"/>
                  <a:pt x="4859785" y="2763013"/>
                  <a:pt x="4859492" y="2774197"/>
                </a:cubicBezTo>
                <a:lnTo>
                  <a:pt x="4859032" y="2779045"/>
                </a:lnTo>
                <a:lnTo>
                  <a:pt x="4849950" y="2818850"/>
                </a:lnTo>
                <a:cubicBezTo>
                  <a:pt x="4851152" y="2819856"/>
                  <a:pt x="4852248" y="2821182"/>
                  <a:pt x="4853201" y="2822786"/>
                </a:cubicBezTo>
                <a:lnTo>
                  <a:pt x="4856030" y="2835573"/>
                </a:lnTo>
                <a:lnTo>
                  <a:pt x="4851309" y="2846133"/>
                </a:lnTo>
                <a:lnTo>
                  <a:pt x="4841168" y="2896246"/>
                </a:lnTo>
                <a:lnTo>
                  <a:pt x="4833868" y="2945711"/>
                </a:lnTo>
                <a:cubicBezTo>
                  <a:pt x="4815252" y="3297000"/>
                  <a:pt x="4781620" y="3653361"/>
                  <a:pt x="4778020" y="3999577"/>
                </a:cubicBezTo>
                <a:cubicBezTo>
                  <a:pt x="4775081" y="4078096"/>
                  <a:pt x="4768227" y="4174113"/>
                  <a:pt x="4765288" y="4252632"/>
                </a:cubicBezTo>
                <a:cubicBezTo>
                  <a:pt x="4771867" y="4246730"/>
                  <a:pt x="4761520" y="4396558"/>
                  <a:pt x="4754250" y="4414955"/>
                </a:cubicBezTo>
                <a:lnTo>
                  <a:pt x="4663870" y="6050064"/>
                </a:lnTo>
                <a:lnTo>
                  <a:pt x="4669145" y="6086684"/>
                </a:lnTo>
                <a:cubicBezTo>
                  <a:pt x="4674909" y="6094577"/>
                  <a:pt x="4671608" y="6098657"/>
                  <a:pt x="4672665" y="6121067"/>
                </a:cubicBezTo>
                <a:cubicBezTo>
                  <a:pt x="4673721" y="6143476"/>
                  <a:pt x="4657066" y="6177068"/>
                  <a:pt x="4675485" y="6221142"/>
                </a:cubicBezTo>
                <a:cubicBezTo>
                  <a:pt x="4675068" y="6228689"/>
                  <a:pt x="4665430" y="6246990"/>
                  <a:pt x="4657006" y="6255466"/>
                </a:cubicBezTo>
                <a:lnTo>
                  <a:pt x="4652373" y="6258160"/>
                </a:lnTo>
                <a:cubicBezTo>
                  <a:pt x="4651226" y="6278927"/>
                  <a:pt x="4653178" y="6296913"/>
                  <a:pt x="4648931" y="6320461"/>
                </a:cubicBezTo>
                <a:cubicBezTo>
                  <a:pt x="4542790" y="6322747"/>
                  <a:pt x="2133595" y="6155193"/>
                  <a:pt x="732080" y="6068362"/>
                </a:cubicBezTo>
                <a:lnTo>
                  <a:pt x="423039" y="6051307"/>
                </a:lnTo>
                <a:lnTo>
                  <a:pt x="427345" y="6011137"/>
                </a:lnTo>
                <a:lnTo>
                  <a:pt x="431547" y="6004548"/>
                </a:lnTo>
                <a:cubicBezTo>
                  <a:pt x="432075" y="6003448"/>
                  <a:pt x="431724" y="6002721"/>
                  <a:pt x="431815" y="6001808"/>
                </a:cubicBezTo>
                <a:lnTo>
                  <a:pt x="432084" y="5999067"/>
                </a:lnTo>
                <a:cubicBezTo>
                  <a:pt x="432261" y="5997240"/>
                  <a:pt x="432627" y="5995212"/>
                  <a:pt x="432619" y="5993584"/>
                </a:cubicBezTo>
                <a:cubicBezTo>
                  <a:pt x="432563" y="5983140"/>
                  <a:pt x="431486" y="5996073"/>
                  <a:pt x="432305" y="5987694"/>
                </a:cubicBezTo>
                <a:cubicBezTo>
                  <a:pt x="432112" y="5986644"/>
                  <a:pt x="431788" y="5985763"/>
                  <a:pt x="431724" y="5984546"/>
                </a:cubicBezTo>
                <a:cubicBezTo>
                  <a:pt x="431682" y="5983776"/>
                  <a:pt x="432031" y="5982573"/>
                  <a:pt x="431991" y="5981803"/>
                </a:cubicBezTo>
                <a:cubicBezTo>
                  <a:pt x="431612" y="5974675"/>
                  <a:pt x="431062" y="5982198"/>
                  <a:pt x="431677" y="5975914"/>
                </a:cubicBezTo>
                <a:lnTo>
                  <a:pt x="431096" y="5972765"/>
                </a:lnTo>
                <a:cubicBezTo>
                  <a:pt x="429687" y="5965140"/>
                  <a:pt x="429650" y="5969355"/>
                  <a:pt x="430469" y="5960984"/>
                </a:cubicBezTo>
                <a:cubicBezTo>
                  <a:pt x="430275" y="5959935"/>
                  <a:pt x="429953" y="5959052"/>
                  <a:pt x="429887" y="5957836"/>
                </a:cubicBezTo>
                <a:cubicBezTo>
                  <a:pt x="429845" y="5957067"/>
                  <a:pt x="430277" y="5955758"/>
                  <a:pt x="430154" y="5955094"/>
                </a:cubicBezTo>
                <a:cubicBezTo>
                  <a:pt x="429881" y="5953610"/>
                  <a:pt x="427716" y="5954033"/>
                  <a:pt x="428725" y="5951537"/>
                </a:cubicBezTo>
                <a:lnTo>
                  <a:pt x="434114" y="5888089"/>
                </a:lnTo>
                <a:lnTo>
                  <a:pt x="456311" y="5468000"/>
                </a:lnTo>
                <a:lnTo>
                  <a:pt x="270548" y="5477940"/>
                </a:lnTo>
                <a:lnTo>
                  <a:pt x="270475" y="5437540"/>
                </a:lnTo>
                <a:lnTo>
                  <a:pt x="273938" y="5430534"/>
                </a:lnTo>
                <a:cubicBezTo>
                  <a:pt x="274344" y="5429384"/>
                  <a:pt x="273916" y="5428699"/>
                  <a:pt x="273907" y="5427782"/>
                </a:cubicBezTo>
                <a:lnTo>
                  <a:pt x="273878" y="5425027"/>
                </a:lnTo>
                <a:cubicBezTo>
                  <a:pt x="273856" y="5423192"/>
                  <a:pt x="273999" y="5421136"/>
                  <a:pt x="273815" y="5419519"/>
                </a:cubicBezTo>
                <a:cubicBezTo>
                  <a:pt x="272628" y="5409143"/>
                  <a:pt x="272958" y="5422116"/>
                  <a:pt x="272865" y="5413698"/>
                </a:cubicBezTo>
                <a:cubicBezTo>
                  <a:pt x="272559" y="5412674"/>
                  <a:pt x="272142" y="5411834"/>
                  <a:pt x="271945" y="5410631"/>
                </a:cubicBezTo>
                <a:cubicBezTo>
                  <a:pt x="271820" y="5409870"/>
                  <a:pt x="272038" y="5408637"/>
                  <a:pt x="271914" y="5407876"/>
                </a:cubicBezTo>
                <a:cubicBezTo>
                  <a:pt x="270765" y="5400830"/>
                  <a:pt x="271034" y="5408369"/>
                  <a:pt x="270963" y="5402055"/>
                </a:cubicBezTo>
                <a:lnTo>
                  <a:pt x="270045" y="5398988"/>
                </a:lnTo>
                <a:cubicBezTo>
                  <a:pt x="267818" y="5391560"/>
                  <a:pt x="268238" y="5395755"/>
                  <a:pt x="268144" y="5387344"/>
                </a:cubicBezTo>
                <a:cubicBezTo>
                  <a:pt x="267838" y="5386322"/>
                  <a:pt x="267422" y="5385479"/>
                  <a:pt x="267225" y="5384278"/>
                </a:cubicBezTo>
                <a:cubicBezTo>
                  <a:pt x="267100" y="5383518"/>
                  <a:pt x="267387" y="5382170"/>
                  <a:pt x="267193" y="5381523"/>
                </a:cubicBezTo>
                <a:cubicBezTo>
                  <a:pt x="266761" y="5380077"/>
                  <a:pt x="264655" y="5380732"/>
                  <a:pt x="265387" y="5378142"/>
                </a:cubicBezTo>
                <a:lnTo>
                  <a:pt x="263868" y="5314483"/>
                </a:lnTo>
                <a:lnTo>
                  <a:pt x="192698" y="4040419"/>
                </a:lnTo>
                <a:lnTo>
                  <a:pt x="0" y="208389"/>
                </a:lnTo>
                <a:cubicBezTo>
                  <a:pt x="324855" y="204302"/>
                  <a:pt x="2354391" y="86208"/>
                  <a:pt x="2990554" y="54813"/>
                </a:cubicBezTo>
                <a:lnTo>
                  <a:pt x="3816982" y="20020"/>
                </a:lnTo>
                <a:close/>
              </a:path>
            </a:pathLst>
          </a:custGeom>
        </p:spPr>
      </p:pic>
      <p:sp>
        <p:nvSpPr>
          <p:cNvPr id="33" name="Freeform: Shape 32">
            <a:extLst>
              <a:ext uri="{FF2B5EF4-FFF2-40B4-BE49-F238E27FC236}">
                <a16:creationId xmlns:a16="http://schemas.microsoft.com/office/drawing/2014/main" id="{D70EE2C1-1650-4F94-B141-E57DC2EBBC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84931">
            <a:off x="741094" y="481082"/>
            <a:ext cx="4167630" cy="4858042"/>
          </a:xfrm>
          <a:custGeom>
            <a:avLst/>
            <a:gdLst>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76455 w 4534331"/>
              <a:gd name="connsiteY20" fmla="*/ 1116310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374006 w 4534331"/>
              <a:gd name="connsiteY20" fmla="*/ 1313892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36394 w 4534331"/>
              <a:gd name="connsiteY20" fmla="*/ 1115065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36394 w 4534331"/>
              <a:gd name="connsiteY20" fmla="*/ 1115065 h 5270897"/>
              <a:gd name="connsiteX21" fmla="*/ 846855 w 4534331"/>
              <a:gd name="connsiteY21" fmla="*/ 534277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8638 w 4534331"/>
              <a:gd name="connsiteY32" fmla="*/ 5184267 h 5262724"/>
              <a:gd name="connsiteX33" fmla="*/ 8057 w 4534331"/>
              <a:gd name="connsiteY33" fmla="*/ 5181119 h 5262724"/>
              <a:gd name="connsiteX34" fmla="*/ 7430 w 4534331"/>
              <a:gd name="connsiteY34" fmla="*/ 5169338 h 5262724"/>
              <a:gd name="connsiteX35" fmla="*/ 6848 w 4534331"/>
              <a:gd name="connsiteY35" fmla="*/ 5166190 h 5262724"/>
              <a:gd name="connsiteX36" fmla="*/ 7115 w 4534331"/>
              <a:gd name="connsiteY36" fmla="*/ 5163448 h 5262724"/>
              <a:gd name="connsiteX37" fmla="*/ 5686 w 4534331"/>
              <a:gd name="connsiteY37" fmla="*/ 5159891 h 5262724"/>
              <a:gd name="connsiteX38" fmla="*/ 11075 w 4534331"/>
              <a:gd name="connsiteY38" fmla="*/ 5096442 h 5262724"/>
              <a:gd name="connsiteX39" fmla="*/ 78405 w 4534331"/>
              <a:gd name="connsiteY39" fmla="*/ 3822170 h 5262724"/>
              <a:gd name="connsiteX40" fmla="*/ 300639 w 4534331"/>
              <a:gd name="connsiteY40" fmla="*/ 0 h 5262724"/>
              <a:gd name="connsiteX41" fmla="*/ 3291735 w 4534331"/>
              <a:gd name="connsiteY41" fmla="*/ 163268 h 5262724"/>
              <a:gd name="connsiteX42" fmla="*/ 4117066 w 4534331"/>
              <a:gd name="connsiteY42" fmla="*/ 218247 h 5262724"/>
              <a:gd name="connsiteX43" fmla="*/ 4488693 w 4534331"/>
              <a:gd name="connsiteY43"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8057 w 4534331"/>
              <a:gd name="connsiteY32" fmla="*/ 5181119 h 5262724"/>
              <a:gd name="connsiteX33" fmla="*/ 7430 w 4534331"/>
              <a:gd name="connsiteY33" fmla="*/ 5169338 h 5262724"/>
              <a:gd name="connsiteX34" fmla="*/ 6848 w 4534331"/>
              <a:gd name="connsiteY34" fmla="*/ 5166190 h 5262724"/>
              <a:gd name="connsiteX35" fmla="*/ 7115 w 4534331"/>
              <a:gd name="connsiteY35" fmla="*/ 5163448 h 5262724"/>
              <a:gd name="connsiteX36" fmla="*/ 5686 w 4534331"/>
              <a:gd name="connsiteY36" fmla="*/ 5159891 h 5262724"/>
              <a:gd name="connsiteX37" fmla="*/ 11075 w 4534331"/>
              <a:gd name="connsiteY37" fmla="*/ 5096442 h 5262724"/>
              <a:gd name="connsiteX38" fmla="*/ 78405 w 4534331"/>
              <a:gd name="connsiteY38" fmla="*/ 3822170 h 5262724"/>
              <a:gd name="connsiteX39" fmla="*/ 300639 w 4534331"/>
              <a:gd name="connsiteY39" fmla="*/ 0 h 5262724"/>
              <a:gd name="connsiteX40" fmla="*/ 3291735 w 4534331"/>
              <a:gd name="connsiteY40" fmla="*/ 163268 h 5262724"/>
              <a:gd name="connsiteX41" fmla="*/ 4117066 w 4534331"/>
              <a:gd name="connsiteY41" fmla="*/ 218247 h 5262724"/>
              <a:gd name="connsiteX42" fmla="*/ 4488693 w 4534331"/>
              <a:gd name="connsiteY42"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7115 w 4534331"/>
              <a:gd name="connsiteY34" fmla="*/ 5163448 h 5262724"/>
              <a:gd name="connsiteX35" fmla="*/ 5686 w 4534331"/>
              <a:gd name="connsiteY35" fmla="*/ 5159891 h 5262724"/>
              <a:gd name="connsiteX36" fmla="*/ 11075 w 4534331"/>
              <a:gd name="connsiteY36" fmla="*/ 5096442 h 5262724"/>
              <a:gd name="connsiteX37" fmla="*/ 78405 w 4534331"/>
              <a:gd name="connsiteY37" fmla="*/ 3822170 h 5262724"/>
              <a:gd name="connsiteX38" fmla="*/ 300639 w 4534331"/>
              <a:gd name="connsiteY38" fmla="*/ 0 h 5262724"/>
              <a:gd name="connsiteX39" fmla="*/ 3291735 w 4534331"/>
              <a:gd name="connsiteY39" fmla="*/ 163268 h 5262724"/>
              <a:gd name="connsiteX40" fmla="*/ 4117066 w 4534331"/>
              <a:gd name="connsiteY40" fmla="*/ 218247 h 5262724"/>
              <a:gd name="connsiteX41" fmla="*/ 4488693 w 4534331"/>
              <a:gd name="connsiteY41"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7115 w 4534331"/>
              <a:gd name="connsiteY34" fmla="*/ 5163448 h 5262724"/>
              <a:gd name="connsiteX35" fmla="*/ 11075 w 4534331"/>
              <a:gd name="connsiteY35" fmla="*/ 5096442 h 5262724"/>
              <a:gd name="connsiteX36" fmla="*/ 78405 w 4534331"/>
              <a:gd name="connsiteY36" fmla="*/ 3822170 h 5262724"/>
              <a:gd name="connsiteX37" fmla="*/ 300639 w 4534331"/>
              <a:gd name="connsiteY37" fmla="*/ 0 h 5262724"/>
              <a:gd name="connsiteX38" fmla="*/ 3291735 w 4534331"/>
              <a:gd name="connsiteY38" fmla="*/ 163268 h 5262724"/>
              <a:gd name="connsiteX39" fmla="*/ 4117066 w 4534331"/>
              <a:gd name="connsiteY39" fmla="*/ 218247 h 5262724"/>
              <a:gd name="connsiteX40" fmla="*/ 4488693 w 4534331"/>
              <a:gd name="connsiteY40"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11075 w 4534331"/>
              <a:gd name="connsiteY34" fmla="*/ 5096442 h 5262724"/>
              <a:gd name="connsiteX35" fmla="*/ 78405 w 4534331"/>
              <a:gd name="connsiteY35" fmla="*/ 3822170 h 5262724"/>
              <a:gd name="connsiteX36" fmla="*/ 300639 w 4534331"/>
              <a:gd name="connsiteY36" fmla="*/ 0 h 5262724"/>
              <a:gd name="connsiteX37" fmla="*/ 3291735 w 4534331"/>
              <a:gd name="connsiteY37" fmla="*/ 163268 h 5262724"/>
              <a:gd name="connsiteX38" fmla="*/ 4117066 w 4534331"/>
              <a:gd name="connsiteY38" fmla="*/ 218247 h 5262724"/>
              <a:gd name="connsiteX39" fmla="*/ 4488693 w 4534331"/>
              <a:gd name="connsiteY39"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7430 w 4534331"/>
              <a:gd name="connsiteY31" fmla="*/ 5169338 h 5262724"/>
              <a:gd name="connsiteX32" fmla="*/ 6848 w 4534331"/>
              <a:gd name="connsiteY32" fmla="*/ 5166190 h 5262724"/>
              <a:gd name="connsiteX33" fmla="*/ 11075 w 4534331"/>
              <a:gd name="connsiteY33" fmla="*/ 5096442 h 5262724"/>
              <a:gd name="connsiteX34" fmla="*/ 78405 w 4534331"/>
              <a:gd name="connsiteY34" fmla="*/ 3822170 h 5262724"/>
              <a:gd name="connsiteX35" fmla="*/ 300639 w 4534331"/>
              <a:gd name="connsiteY35" fmla="*/ 0 h 5262724"/>
              <a:gd name="connsiteX36" fmla="*/ 3291735 w 4534331"/>
              <a:gd name="connsiteY36" fmla="*/ 163268 h 5262724"/>
              <a:gd name="connsiteX37" fmla="*/ 4117066 w 4534331"/>
              <a:gd name="connsiteY37" fmla="*/ 218247 h 5262724"/>
              <a:gd name="connsiteX38" fmla="*/ 4488693 w 4534331"/>
              <a:gd name="connsiteY38"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7430 w 4534331"/>
              <a:gd name="connsiteY30" fmla="*/ 5169338 h 5262724"/>
              <a:gd name="connsiteX31" fmla="*/ 6848 w 4534331"/>
              <a:gd name="connsiteY31" fmla="*/ 5166190 h 5262724"/>
              <a:gd name="connsiteX32" fmla="*/ 11075 w 4534331"/>
              <a:gd name="connsiteY32" fmla="*/ 5096442 h 5262724"/>
              <a:gd name="connsiteX33" fmla="*/ 78405 w 4534331"/>
              <a:gd name="connsiteY33" fmla="*/ 3822170 h 5262724"/>
              <a:gd name="connsiteX34" fmla="*/ 300639 w 4534331"/>
              <a:gd name="connsiteY34" fmla="*/ 0 h 5262724"/>
              <a:gd name="connsiteX35" fmla="*/ 3291735 w 4534331"/>
              <a:gd name="connsiteY35" fmla="*/ 163268 h 5262724"/>
              <a:gd name="connsiteX36" fmla="*/ 4117066 w 4534331"/>
              <a:gd name="connsiteY36" fmla="*/ 218247 h 5262724"/>
              <a:gd name="connsiteX37" fmla="*/ 4488693 w 4534331"/>
              <a:gd name="connsiteY37"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7430 w 4534331"/>
              <a:gd name="connsiteY29" fmla="*/ 5169338 h 5262724"/>
              <a:gd name="connsiteX30" fmla="*/ 6848 w 4534331"/>
              <a:gd name="connsiteY30" fmla="*/ 5166190 h 5262724"/>
              <a:gd name="connsiteX31" fmla="*/ 11075 w 4534331"/>
              <a:gd name="connsiteY31" fmla="*/ 5096442 h 5262724"/>
              <a:gd name="connsiteX32" fmla="*/ 78405 w 4534331"/>
              <a:gd name="connsiteY32" fmla="*/ 3822170 h 5262724"/>
              <a:gd name="connsiteX33" fmla="*/ 300639 w 4534331"/>
              <a:gd name="connsiteY33" fmla="*/ 0 h 5262724"/>
              <a:gd name="connsiteX34" fmla="*/ 3291735 w 4534331"/>
              <a:gd name="connsiteY34" fmla="*/ 163268 h 5262724"/>
              <a:gd name="connsiteX35" fmla="*/ 4117066 w 4534331"/>
              <a:gd name="connsiteY35" fmla="*/ 218247 h 5262724"/>
              <a:gd name="connsiteX36" fmla="*/ 4488693 w 4534331"/>
              <a:gd name="connsiteY36"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7430 w 4534331"/>
              <a:gd name="connsiteY28" fmla="*/ 5169338 h 5262724"/>
              <a:gd name="connsiteX29" fmla="*/ 6848 w 4534331"/>
              <a:gd name="connsiteY29" fmla="*/ 5166190 h 5262724"/>
              <a:gd name="connsiteX30" fmla="*/ 11075 w 4534331"/>
              <a:gd name="connsiteY30" fmla="*/ 5096442 h 5262724"/>
              <a:gd name="connsiteX31" fmla="*/ 78405 w 4534331"/>
              <a:gd name="connsiteY31" fmla="*/ 3822170 h 5262724"/>
              <a:gd name="connsiteX32" fmla="*/ 300639 w 4534331"/>
              <a:gd name="connsiteY32" fmla="*/ 0 h 5262724"/>
              <a:gd name="connsiteX33" fmla="*/ 3291735 w 4534331"/>
              <a:gd name="connsiteY33" fmla="*/ 163268 h 5262724"/>
              <a:gd name="connsiteX34" fmla="*/ 4117066 w 4534331"/>
              <a:gd name="connsiteY34" fmla="*/ 218247 h 5262724"/>
              <a:gd name="connsiteX35" fmla="*/ 4488693 w 4534331"/>
              <a:gd name="connsiteY35"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7430 w 4534331"/>
              <a:gd name="connsiteY27" fmla="*/ 5169338 h 5262724"/>
              <a:gd name="connsiteX28" fmla="*/ 6848 w 4534331"/>
              <a:gd name="connsiteY28" fmla="*/ 5166190 h 5262724"/>
              <a:gd name="connsiteX29" fmla="*/ 11075 w 4534331"/>
              <a:gd name="connsiteY29" fmla="*/ 5096442 h 5262724"/>
              <a:gd name="connsiteX30" fmla="*/ 78405 w 4534331"/>
              <a:gd name="connsiteY30" fmla="*/ 3822170 h 5262724"/>
              <a:gd name="connsiteX31" fmla="*/ 300639 w 4534331"/>
              <a:gd name="connsiteY31" fmla="*/ 0 h 5262724"/>
              <a:gd name="connsiteX32" fmla="*/ 3291735 w 4534331"/>
              <a:gd name="connsiteY32" fmla="*/ 163268 h 5262724"/>
              <a:gd name="connsiteX33" fmla="*/ 4117066 w 4534331"/>
              <a:gd name="connsiteY33" fmla="*/ 218247 h 5262724"/>
              <a:gd name="connsiteX34" fmla="*/ 4488693 w 4534331"/>
              <a:gd name="connsiteY34"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7430 w 4534331"/>
              <a:gd name="connsiteY26" fmla="*/ 5169338 h 5262724"/>
              <a:gd name="connsiteX27" fmla="*/ 6848 w 4534331"/>
              <a:gd name="connsiteY27" fmla="*/ 5166190 h 5262724"/>
              <a:gd name="connsiteX28" fmla="*/ 11075 w 4534331"/>
              <a:gd name="connsiteY28" fmla="*/ 5096442 h 5262724"/>
              <a:gd name="connsiteX29" fmla="*/ 78405 w 4534331"/>
              <a:gd name="connsiteY29" fmla="*/ 3822170 h 5262724"/>
              <a:gd name="connsiteX30" fmla="*/ 300639 w 4534331"/>
              <a:gd name="connsiteY30" fmla="*/ 0 h 5262724"/>
              <a:gd name="connsiteX31" fmla="*/ 3291735 w 4534331"/>
              <a:gd name="connsiteY31" fmla="*/ 163268 h 5262724"/>
              <a:gd name="connsiteX32" fmla="*/ 4117066 w 4534331"/>
              <a:gd name="connsiteY32" fmla="*/ 218247 h 5262724"/>
              <a:gd name="connsiteX33" fmla="*/ 4488693 w 4534331"/>
              <a:gd name="connsiteY33"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7430 w 4534331"/>
              <a:gd name="connsiteY25" fmla="*/ 5169338 h 5262724"/>
              <a:gd name="connsiteX26" fmla="*/ 6848 w 4534331"/>
              <a:gd name="connsiteY26" fmla="*/ 5166190 h 5262724"/>
              <a:gd name="connsiteX27" fmla="*/ 11075 w 4534331"/>
              <a:gd name="connsiteY27" fmla="*/ 5096442 h 5262724"/>
              <a:gd name="connsiteX28" fmla="*/ 78405 w 4534331"/>
              <a:gd name="connsiteY28" fmla="*/ 3822170 h 5262724"/>
              <a:gd name="connsiteX29" fmla="*/ 300639 w 4534331"/>
              <a:gd name="connsiteY29" fmla="*/ 0 h 5262724"/>
              <a:gd name="connsiteX30" fmla="*/ 3291735 w 4534331"/>
              <a:gd name="connsiteY30" fmla="*/ 163268 h 5262724"/>
              <a:gd name="connsiteX31" fmla="*/ 4117066 w 4534331"/>
              <a:gd name="connsiteY31" fmla="*/ 218247 h 5262724"/>
              <a:gd name="connsiteX32" fmla="*/ 4488693 w 4534331"/>
              <a:gd name="connsiteY32"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7430 w 4534331"/>
              <a:gd name="connsiteY25" fmla="*/ 5169338 h 5262724"/>
              <a:gd name="connsiteX26" fmla="*/ 11075 w 4534331"/>
              <a:gd name="connsiteY26" fmla="*/ 5096442 h 5262724"/>
              <a:gd name="connsiteX27" fmla="*/ 78405 w 4534331"/>
              <a:gd name="connsiteY27" fmla="*/ 3822170 h 5262724"/>
              <a:gd name="connsiteX28" fmla="*/ 300639 w 4534331"/>
              <a:gd name="connsiteY28" fmla="*/ 0 h 5262724"/>
              <a:gd name="connsiteX29" fmla="*/ 3291735 w 4534331"/>
              <a:gd name="connsiteY29" fmla="*/ 163268 h 5262724"/>
              <a:gd name="connsiteX30" fmla="*/ 4117066 w 4534331"/>
              <a:gd name="connsiteY30" fmla="*/ 218247 h 5262724"/>
              <a:gd name="connsiteX31" fmla="*/ 4488693 w 4534331"/>
              <a:gd name="connsiteY31"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11075 w 4534331"/>
              <a:gd name="connsiteY25" fmla="*/ 5096442 h 5262724"/>
              <a:gd name="connsiteX26" fmla="*/ 78405 w 4534331"/>
              <a:gd name="connsiteY26" fmla="*/ 3822170 h 5262724"/>
              <a:gd name="connsiteX27" fmla="*/ 300639 w 4534331"/>
              <a:gd name="connsiteY27" fmla="*/ 0 h 5262724"/>
              <a:gd name="connsiteX28" fmla="*/ 3291735 w 4534331"/>
              <a:gd name="connsiteY28" fmla="*/ 163268 h 5262724"/>
              <a:gd name="connsiteX29" fmla="*/ 4117066 w 4534331"/>
              <a:gd name="connsiteY29" fmla="*/ 218247 h 5262724"/>
              <a:gd name="connsiteX30" fmla="*/ 4488693 w 4534331"/>
              <a:gd name="connsiteY30"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11075 w 4534331"/>
              <a:gd name="connsiteY24" fmla="*/ 5096442 h 5262724"/>
              <a:gd name="connsiteX25" fmla="*/ 78405 w 4534331"/>
              <a:gd name="connsiteY25" fmla="*/ 3822170 h 5262724"/>
              <a:gd name="connsiteX26" fmla="*/ 300639 w 4534331"/>
              <a:gd name="connsiteY26" fmla="*/ 0 h 5262724"/>
              <a:gd name="connsiteX27" fmla="*/ 3291735 w 4534331"/>
              <a:gd name="connsiteY27" fmla="*/ 163268 h 5262724"/>
              <a:gd name="connsiteX28" fmla="*/ 4117066 w 4534331"/>
              <a:gd name="connsiteY28" fmla="*/ 218247 h 5262724"/>
              <a:gd name="connsiteX29" fmla="*/ 4488693 w 4534331"/>
              <a:gd name="connsiteY29"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6847 w 4534331"/>
              <a:gd name="connsiteY24" fmla="*/ 5049278 h 5262724"/>
              <a:gd name="connsiteX25" fmla="*/ 78405 w 4534331"/>
              <a:gd name="connsiteY25" fmla="*/ 3822170 h 5262724"/>
              <a:gd name="connsiteX26" fmla="*/ 300639 w 4534331"/>
              <a:gd name="connsiteY26" fmla="*/ 0 h 5262724"/>
              <a:gd name="connsiteX27" fmla="*/ 3291735 w 4534331"/>
              <a:gd name="connsiteY27" fmla="*/ 163268 h 5262724"/>
              <a:gd name="connsiteX28" fmla="*/ 4117066 w 4534331"/>
              <a:gd name="connsiteY28" fmla="*/ 218247 h 5262724"/>
              <a:gd name="connsiteX29" fmla="*/ 4488693 w 4534331"/>
              <a:gd name="connsiteY29" fmla="*/ 238623 h 5262724"/>
              <a:gd name="connsiteX0" fmla="*/ 4486914 w 4532552"/>
              <a:gd name="connsiteY0" fmla="*/ 238623 h 5262724"/>
              <a:gd name="connsiteX1" fmla="*/ 4514676 w 4532552"/>
              <a:gd name="connsiteY1" fmla="*/ 260377 h 5262724"/>
              <a:gd name="connsiteX2" fmla="*/ 4512910 w 4532552"/>
              <a:gd name="connsiteY2" fmla="*/ 292054 h 5262724"/>
              <a:gd name="connsiteX3" fmla="*/ 4515819 w 4532552"/>
              <a:gd name="connsiteY3" fmla="*/ 293767 h 5262724"/>
              <a:gd name="connsiteX4" fmla="*/ 4532177 w 4532552"/>
              <a:gd name="connsiteY4" fmla="*/ 325268 h 5262724"/>
              <a:gd name="connsiteX5" fmla="*/ 4510009 w 4532552"/>
              <a:gd name="connsiteY5" fmla="*/ 382780 h 5262724"/>
              <a:gd name="connsiteX6" fmla="*/ 4506536 w 4532552"/>
              <a:gd name="connsiteY6" fmla="*/ 406346 h 5262724"/>
              <a:gd name="connsiteX7" fmla="*/ 4501452 w 4532552"/>
              <a:gd name="connsiteY7" fmla="*/ 497471 h 5262724"/>
              <a:gd name="connsiteX8" fmla="*/ 4500805 w 4532552"/>
              <a:gd name="connsiteY8" fmla="*/ 543780 h 5262724"/>
              <a:gd name="connsiteX9" fmla="*/ 4497719 w 4532552"/>
              <a:gd name="connsiteY9" fmla="*/ 572177 h 5262724"/>
              <a:gd name="connsiteX10" fmla="*/ 4497052 w 4532552"/>
              <a:gd name="connsiteY10" fmla="*/ 576349 h 5262724"/>
              <a:gd name="connsiteX11" fmla="*/ 4484170 w 4532552"/>
              <a:gd name="connsiteY11" fmla="*/ 807322 h 5262724"/>
              <a:gd name="connsiteX12" fmla="*/ 4485876 w 4532552"/>
              <a:gd name="connsiteY12" fmla="*/ 812145 h 5262724"/>
              <a:gd name="connsiteX13" fmla="*/ 4483734 w 4532552"/>
              <a:gd name="connsiteY13" fmla="*/ 835920 h 5262724"/>
              <a:gd name="connsiteX14" fmla="*/ 4482140 w 4532552"/>
              <a:gd name="connsiteY14" fmla="*/ 843687 h 5262724"/>
              <a:gd name="connsiteX15" fmla="*/ 4475929 w 4532552"/>
              <a:gd name="connsiteY15" fmla="*/ 955057 h 5262724"/>
              <a:gd name="connsiteX16" fmla="*/ 4477997 w 4532552"/>
              <a:gd name="connsiteY16" fmla="*/ 955955 h 5262724"/>
              <a:gd name="connsiteX17" fmla="*/ 4482099 w 4532552"/>
              <a:gd name="connsiteY17" fmla="*/ 992052 h 5262724"/>
              <a:gd name="connsiteX18" fmla="*/ 4477321 w 4532552"/>
              <a:gd name="connsiteY18" fmla="*/ 1090349 h 5262724"/>
              <a:gd name="connsiteX19" fmla="*/ 4474967 w 4532552"/>
              <a:gd name="connsiteY19" fmla="*/ 1103658 h 5262724"/>
              <a:gd name="connsiteX20" fmla="*/ 4434615 w 4532552"/>
              <a:gd name="connsiteY20" fmla="*/ 1106892 h 5262724"/>
              <a:gd name="connsiteX21" fmla="*/ 845076 w 4532552"/>
              <a:gd name="connsiteY21" fmla="*/ 526104 h 5262724"/>
              <a:gd name="connsiteX22" fmla="*/ 53726 w 4532552"/>
              <a:gd name="connsiteY22" fmla="*/ 5262724 h 5262724"/>
              <a:gd name="connsiteX23" fmla="*/ 0 w 4532552"/>
              <a:gd name="connsiteY23" fmla="*/ 5133379 h 5262724"/>
              <a:gd name="connsiteX24" fmla="*/ 5068 w 4532552"/>
              <a:gd name="connsiteY24" fmla="*/ 5049278 h 5262724"/>
              <a:gd name="connsiteX25" fmla="*/ 76626 w 4532552"/>
              <a:gd name="connsiteY25" fmla="*/ 3822170 h 5262724"/>
              <a:gd name="connsiteX26" fmla="*/ 298860 w 4532552"/>
              <a:gd name="connsiteY26" fmla="*/ 0 h 5262724"/>
              <a:gd name="connsiteX27" fmla="*/ 3289956 w 4532552"/>
              <a:gd name="connsiteY27" fmla="*/ 163268 h 5262724"/>
              <a:gd name="connsiteX28" fmla="*/ 4115287 w 4532552"/>
              <a:gd name="connsiteY28" fmla="*/ 218247 h 5262724"/>
              <a:gd name="connsiteX29" fmla="*/ 4486914 w 4532552"/>
              <a:gd name="connsiteY29" fmla="*/ 238623 h 5262724"/>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45076 w 4532552"/>
              <a:gd name="connsiteY21" fmla="*/ 526104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76626 w 4532552"/>
              <a:gd name="connsiteY25" fmla="*/ 3822170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45076 w 4532552"/>
              <a:gd name="connsiteY21" fmla="*/ 526104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50015 w 4532552"/>
              <a:gd name="connsiteY21" fmla="*/ 522756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5372 w 4532552"/>
              <a:gd name="connsiteY20" fmla="*/ 1102807 h 5162437"/>
              <a:gd name="connsiteX21" fmla="*/ 850015 w 4532552"/>
              <a:gd name="connsiteY21" fmla="*/ 522756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532552" h="5162437">
                <a:moveTo>
                  <a:pt x="4486914" y="238623"/>
                </a:moveTo>
                <a:lnTo>
                  <a:pt x="4514676" y="260377"/>
                </a:lnTo>
                <a:cubicBezTo>
                  <a:pt x="4514088" y="270937"/>
                  <a:pt x="4513499" y="281495"/>
                  <a:pt x="4512910" y="292054"/>
                </a:cubicBezTo>
                <a:lnTo>
                  <a:pt x="4515819" y="293767"/>
                </a:lnTo>
                <a:cubicBezTo>
                  <a:pt x="4525377" y="295470"/>
                  <a:pt x="4534537" y="282474"/>
                  <a:pt x="4532177" y="325268"/>
                </a:cubicBezTo>
                <a:cubicBezTo>
                  <a:pt x="4521581" y="345709"/>
                  <a:pt x="4514596" y="364640"/>
                  <a:pt x="4510009" y="382780"/>
                </a:cubicBezTo>
                <a:lnTo>
                  <a:pt x="4506536" y="406346"/>
                </a:lnTo>
                <a:lnTo>
                  <a:pt x="4501452" y="497471"/>
                </a:lnTo>
                <a:cubicBezTo>
                  <a:pt x="4501236" y="512907"/>
                  <a:pt x="4501021" y="528344"/>
                  <a:pt x="4500805" y="543780"/>
                </a:cubicBezTo>
                <a:cubicBezTo>
                  <a:pt x="4500535" y="548693"/>
                  <a:pt x="4499446" y="559198"/>
                  <a:pt x="4497719" y="572177"/>
                </a:cubicBezTo>
                <a:cubicBezTo>
                  <a:pt x="4497497" y="573568"/>
                  <a:pt x="4497274" y="574958"/>
                  <a:pt x="4497052" y="576349"/>
                </a:cubicBezTo>
                <a:lnTo>
                  <a:pt x="4484170" y="807322"/>
                </a:lnTo>
                <a:lnTo>
                  <a:pt x="4485876" y="812145"/>
                </a:lnTo>
                <a:cubicBezTo>
                  <a:pt x="4486375" y="819672"/>
                  <a:pt x="4485299" y="827715"/>
                  <a:pt x="4483734" y="835920"/>
                </a:cubicBezTo>
                <a:lnTo>
                  <a:pt x="4482140" y="843687"/>
                </a:lnTo>
                <a:lnTo>
                  <a:pt x="4475929" y="955057"/>
                </a:lnTo>
                <a:lnTo>
                  <a:pt x="4477997" y="955955"/>
                </a:lnTo>
                <a:cubicBezTo>
                  <a:pt x="4479432" y="962298"/>
                  <a:pt x="4482211" y="969654"/>
                  <a:pt x="4482099" y="992052"/>
                </a:cubicBezTo>
                <a:cubicBezTo>
                  <a:pt x="4471306" y="1019290"/>
                  <a:pt x="4491677" y="1056551"/>
                  <a:pt x="4477321" y="1090349"/>
                </a:cubicBezTo>
                <a:cubicBezTo>
                  <a:pt x="4476393" y="1093457"/>
                  <a:pt x="4475579" y="1098191"/>
                  <a:pt x="4474967" y="1103658"/>
                </a:cubicBezTo>
                <a:lnTo>
                  <a:pt x="4435372" y="1102807"/>
                </a:lnTo>
                <a:lnTo>
                  <a:pt x="850015" y="522756"/>
                </a:lnTo>
                <a:lnTo>
                  <a:pt x="59332" y="5162437"/>
                </a:lnTo>
                <a:lnTo>
                  <a:pt x="0" y="5133379"/>
                </a:lnTo>
                <a:lnTo>
                  <a:pt x="5068" y="5049278"/>
                </a:lnTo>
                <a:lnTo>
                  <a:pt x="69774" y="3812518"/>
                </a:lnTo>
                <a:cubicBezTo>
                  <a:pt x="144356" y="2535737"/>
                  <a:pt x="224278" y="1276781"/>
                  <a:pt x="298860" y="0"/>
                </a:cubicBezTo>
                <a:cubicBezTo>
                  <a:pt x="622244" y="31145"/>
                  <a:pt x="2654137" y="125531"/>
                  <a:pt x="3289956" y="163268"/>
                </a:cubicBezTo>
                <a:lnTo>
                  <a:pt x="4115287" y="218247"/>
                </a:lnTo>
                <a:lnTo>
                  <a:pt x="4486914" y="238623"/>
                </a:lnTo>
                <a:close/>
              </a:path>
            </a:pathLst>
          </a:custGeom>
          <a:solidFill>
            <a:srgbClr val="000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20A91793-0277-492A-B660-A4552523FF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986505">
            <a:off x="1985843" y="-199894"/>
            <a:ext cx="444795" cy="1516353"/>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34AB576D-6365-43AE-BA89-60F933D6C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51018">
            <a:off x="1232395" y="1203837"/>
            <a:ext cx="4099496" cy="5072884"/>
          </a:xfrm>
          <a:custGeom>
            <a:avLst/>
            <a:gdLst>
              <a:gd name="connsiteX0" fmla="*/ 127458 w 4457507"/>
              <a:gd name="connsiteY0" fmla="*/ 103043 h 5515902"/>
              <a:gd name="connsiteX1" fmla="*/ 118742 w 4457507"/>
              <a:gd name="connsiteY1" fmla="*/ 3939905 h 5515902"/>
              <a:gd name="connsiteX2" fmla="*/ 122936 w 4457507"/>
              <a:gd name="connsiteY2" fmla="*/ 5215949 h 5515902"/>
              <a:gd name="connsiteX3" fmla="*/ 121112 w 4457507"/>
              <a:gd name="connsiteY3" fmla="*/ 5279599 h 5515902"/>
              <a:gd name="connsiteX4" fmla="*/ 122738 w 4457507"/>
              <a:gd name="connsiteY4" fmla="*/ 5283070 h 5515902"/>
              <a:gd name="connsiteX5" fmla="*/ 122625 w 4457507"/>
              <a:gd name="connsiteY5" fmla="*/ 5285823 h 5515902"/>
              <a:gd name="connsiteX6" fmla="*/ 123382 w 4457507"/>
              <a:gd name="connsiteY6" fmla="*/ 5288933 h 5515902"/>
              <a:gd name="connsiteX7" fmla="*/ 124669 w 4457507"/>
              <a:gd name="connsiteY7" fmla="*/ 5300661 h 5515902"/>
              <a:gd name="connsiteX8" fmla="*/ 125425 w 4457507"/>
              <a:gd name="connsiteY8" fmla="*/ 5303772 h 5515902"/>
              <a:gd name="connsiteX9" fmla="*/ 126069 w 4457507"/>
              <a:gd name="connsiteY9" fmla="*/ 5309635 h 5515902"/>
              <a:gd name="connsiteX10" fmla="*/ 125955 w 4457507"/>
              <a:gd name="connsiteY10" fmla="*/ 5312388 h 5515902"/>
              <a:gd name="connsiteX11" fmla="*/ 126712 w 4457507"/>
              <a:gd name="connsiteY11" fmla="*/ 5315499 h 5515902"/>
              <a:gd name="connsiteX12" fmla="*/ 127356 w 4457507"/>
              <a:gd name="connsiteY12" fmla="*/ 5321362 h 5515902"/>
              <a:gd name="connsiteX13" fmla="*/ 127129 w 4457507"/>
              <a:gd name="connsiteY13" fmla="*/ 5326866 h 5515902"/>
              <a:gd name="connsiteX14" fmla="*/ 127014 w 4457507"/>
              <a:gd name="connsiteY14" fmla="*/ 5329618 h 5515902"/>
              <a:gd name="connsiteX15" fmla="*/ 126900 w 4457507"/>
              <a:gd name="connsiteY15" fmla="*/ 5332368 h 5515902"/>
              <a:gd name="connsiteX16" fmla="*/ 123074 w 4457507"/>
              <a:gd name="connsiteY16" fmla="*/ 5339183 h 5515902"/>
              <a:gd name="connsiteX17" fmla="*/ 121026 w 4457507"/>
              <a:gd name="connsiteY17" fmla="*/ 5379531 h 5515902"/>
              <a:gd name="connsiteX18" fmla="*/ 430537 w 4457507"/>
              <a:gd name="connsiteY18" fmla="*/ 5379238 h 5515902"/>
              <a:gd name="connsiteX19" fmla="*/ 4355361 w 4457507"/>
              <a:gd name="connsiteY19" fmla="*/ 5411414 h 5515902"/>
              <a:gd name="connsiteX20" fmla="*/ 4355306 w 4457507"/>
              <a:gd name="connsiteY20" fmla="*/ 5349018 h 5515902"/>
              <a:gd name="connsiteX21" fmla="*/ 4359780 w 4457507"/>
              <a:gd name="connsiteY21" fmla="*/ 5346069 h 5515902"/>
              <a:gd name="connsiteX22" fmla="*/ 4376306 w 4457507"/>
              <a:gd name="connsiteY22" fmla="*/ 5310763 h 5515902"/>
              <a:gd name="connsiteX23" fmla="*/ 4367882 w 4457507"/>
              <a:gd name="connsiteY23" fmla="*/ 5211003 h 5515902"/>
              <a:gd name="connsiteX24" fmla="*/ 4362441 w 4457507"/>
              <a:gd name="connsiteY24" fmla="*/ 5176871 h 5515902"/>
              <a:gd name="connsiteX25" fmla="*/ 4355121 w 4457507"/>
              <a:gd name="connsiteY25" fmla="*/ 5140605 h 5515902"/>
              <a:gd name="connsiteX26" fmla="*/ 4353716 w 4457507"/>
              <a:gd name="connsiteY26" fmla="*/ 3503001 h 5515902"/>
              <a:gd name="connsiteX27" fmla="*/ 4355640 w 4457507"/>
              <a:gd name="connsiteY27" fmla="*/ 3340314 h 5515902"/>
              <a:gd name="connsiteX28" fmla="*/ 4354169 w 4457507"/>
              <a:gd name="connsiteY28" fmla="*/ 3086943 h 5515902"/>
              <a:gd name="connsiteX29" fmla="*/ 4350863 w 4457507"/>
              <a:gd name="connsiteY29" fmla="*/ 2031604 h 5515902"/>
              <a:gd name="connsiteX30" fmla="*/ 4355379 w 4457507"/>
              <a:gd name="connsiteY30" fmla="*/ 1981807 h 5515902"/>
              <a:gd name="connsiteX31" fmla="*/ 4362696 w 4457507"/>
              <a:gd name="connsiteY31" fmla="*/ 1931205 h 5515902"/>
              <a:gd name="connsiteX32" fmla="*/ 4366817 w 4457507"/>
              <a:gd name="connsiteY32" fmla="*/ 1920397 h 5515902"/>
              <a:gd name="connsiteX33" fmla="*/ 4363276 w 4457507"/>
              <a:gd name="connsiteY33" fmla="*/ 1907788 h 5515902"/>
              <a:gd name="connsiteX34" fmla="*/ 4359810 w 4457507"/>
              <a:gd name="connsiteY34" fmla="*/ 1904041 h 5515902"/>
              <a:gd name="connsiteX35" fmla="*/ 4366646 w 4457507"/>
              <a:gd name="connsiteY35" fmla="*/ 1863789 h 5515902"/>
              <a:gd name="connsiteX36" fmla="*/ 4366834 w 4457507"/>
              <a:gd name="connsiteY36" fmla="*/ 1858923 h 5515902"/>
              <a:gd name="connsiteX37" fmla="*/ 4365829 w 4457507"/>
              <a:gd name="connsiteY37" fmla="*/ 1825376 h 5515902"/>
              <a:gd name="connsiteX38" fmla="*/ 4360756 w 4457507"/>
              <a:gd name="connsiteY38" fmla="*/ 1775480 h 5515902"/>
              <a:gd name="connsiteX39" fmla="*/ 4350764 w 4457507"/>
              <a:gd name="connsiteY39" fmla="*/ 1751897 h 5515902"/>
              <a:gd name="connsiteX40" fmla="*/ 4350710 w 4457507"/>
              <a:gd name="connsiteY40" fmla="*/ 1599932 h 5515902"/>
              <a:gd name="connsiteX41" fmla="*/ 4352750 w 4457507"/>
              <a:gd name="connsiteY41" fmla="*/ 1599691 h 5515902"/>
              <a:gd name="connsiteX42" fmla="*/ 4362203 w 4457507"/>
              <a:gd name="connsiteY42" fmla="*/ 1564293 h 5515902"/>
              <a:gd name="connsiteX43" fmla="*/ 4359725 w 4457507"/>
              <a:gd name="connsiteY43" fmla="*/ 1546992 h 5515902"/>
              <a:gd name="connsiteX44" fmla="*/ 4359144 w 4457507"/>
              <a:gd name="connsiteY44" fmla="*/ 1543968 h 5515902"/>
              <a:gd name="connsiteX45" fmla="*/ 4360158 w 4457507"/>
              <a:gd name="connsiteY45" fmla="*/ 1532722 h 5515902"/>
              <a:gd name="connsiteX46" fmla="*/ 4356271 w 4457507"/>
              <a:gd name="connsiteY46" fmla="*/ 1528488 h 5515902"/>
              <a:gd name="connsiteX47" fmla="*/ 4357838 w 4457507"/>
              <a:gd name="connsiteY47" fmla="*/ 1490397 h 5515902"/>
              <a:gd name="connsiteX48" fmla="*/ 4368153 w 4457507"/>
              <a:gd name="connsiteY48" fmla="*/ 1417799 h 5515902"/>
              <a:gd name="connsiteX49" fmla="*/ 4372393 w 4457507"/>
              <a:gd name="connsiteY49" fmla="*/ 1406611 h 5515902"/>
              <a:gd name="connsiteX50" fmla="*/ 4379105 w 4457507"/>
              <a:gd name="connsiteY50" fmla="*/ 1332589 h 5515902"/>
              <a:gd name="connsiteX51" fmla="*/ 4386422 w 4457507"/>
              <a:gd name="connsiteY51" fmla="*/ 1281989 h 5515902"/>
              <a:gd name="connsiteX52" fmla="*/ 4390544 w 4457507"/>
              <a:gd name="connsiteY52" fmla="*/ 1271180 h 5515902"/>
              <a:gd name="connsiteX53" fmla="*/ 4387002 w 4457507"/>
              <a:gd name="connsiteY53" fmla="*/ 1258572 h 5515902"/>
              <a:gd name="connsiteX54" fmla="*/ 4383536 w 4457507"/>
              <a:gd name="connsiteY54" fmla="*/ 1254825 h 5515902"/>
              <a:gd name="connsiteX55" fmla="*/ 4390372 w 4457507"/>
              <a:gd name="connsiteY55" fmla="*/ 1214574 h 5515902"/>
              <a:gd name="connsiteX56" fmla="*/ 4390560 w 4457507"/>
              <a:gd name="connsiteY56" fmla="*/ 1209707 h 5515902"/>
              <a:gd name="connsiteX57" fmla="*/ 4389554 w 4457507"/>
              <a:gd name="connsiteY57" fmla="*/ 1176159 h 5515902"/>
              <a:gd name="connsiteX58" fmla="*/ 4384483 w 4457507"/>
              <a:gd name="connsiteY58" fmla="*/ 1126265 h 5515902"/>
              <a:gd name="connsiteX59" fmla="*/ 4372782 w 4457507"/>
              <a:gd name="connsiteY59" fmla="*/ 1074492 h 5515902"/>
              <a:gd name="connsiteX60" fmla="*/ 4368023 w 4457507"/>
              <a:gd name="connsiteY60" fmla="*/ 1044600 h 5515902"/>
              <a:gd name="connsiteX61" fmla="*/ 4362564 w 4457507"/>
              <a:gd name="connsiteY61" fmla="*/ 1023807 h 5515902"/>
              <a:gd name="connsiteX62" fmla="*/ 4359409 w 4457507"/>
              <a:gd name="connsiteY62" fmla="*/ 965734 h 5515902"/>
              <a:gd name="connsiteX63" fmla="*/ 4358670 w 4457507"/>
              <a:gd name="connsiteY63" fmla="*/ 867324 h 5515902"/>
              <a:gd name="connsiteX64" fmla="*/ 4352551 w 4457507"/>
              <a:gd name="connsiteY64" fmla="*/ 831512 h 5515902"/>
              <a:gd name="connsiteX65" fmla="*/ 4350436 w 4457507"/>
              <a:gd name="connsiteY65" fmla="*/ 830732 h 5515902"/>
              <a:gd name="connsiteX66" fmla="*/ 4350396 w 4457507"/>
              <a:gd name="connsiteY66" fmla="*/ 719189 h 5515902"/>
              <a:gd name="connsiteX67" fmla="*/ 4351552 w 4457507"/>
              <a:gd name="connsiteY67" fmla="*/ 711345 h 5515902"/>
              <a:gd name="connsiteX68" fmla="*/ 4352358 w 4457507"/>
              <a:gd name="connsiteY68" fmla="*/ 687487 h 5515902"/>
              <a:gd name="connsiteX69" fmla="*/ 4350384 w 4457507"/>
              <a:gd name="connsiteY69" fmla="*/ 682767 h 5515902"/>
              <a:gd name="connsiteX70" fmla="*/ 4350301 w 4457507"/>
              <a:gd name="connsiteY70" fmla="*/ 451435 h 5515902"/>
              <a:gd name="connsiteX71" fmla="*/ 4350733 w 4457507"/>
              <a:gd name="connsiteY71" fmla="*/ 447233 h 5515902"/>
              <a:gd name="connsiteX72" fmla="*/ 4352222 w 4457507"/>
              <a:gd name="connsiteY72" fmla="*/ 418707 h 5515902"/>
              <a:gd name="connsiteX73" fmla="*/ 4350273 w 4457507"/>
              <a:gd name="connsiteY73" fmla="*/ 372435 h 5515902"/>
              <a:gd name="connsiteX74" fmla="*/ 4350241 w 4457507"/>
              <a:gd name="connsiteY74" fmla="*/ 281168 h 5515902"/>
              <a:gd name="connsiteX75" fmla="*/ 4352388 w 4457507"/>
              <a:gd name="connsiteY75" fmla="*/ 257444 h 5515902"/>
              <a:gd name="connsiteX76" fmla="*/ 4371298 w 4457507"/>
              <a:gd name="connsiteY76" fmla="*/ 198781 h 5515902"/>
              <a:gd name="connsiteX77" fmla="*/ 4353201 w 4457507"/>
              <a:gd name="connsiteY77" fmla="*/ 168246 h 5515902"/>
              <a:gd name="connsiteX78" fmla="*/ 4350200 w 4457507"/>
              <a:gd name="connsiteY78" fmla="*/ 166698 h 5515902"/>
              <a:gd name="connsiteX79" fmla="*/ 4350188 w 4457507"/>
              <a:gd name="connsiteY79" fmla="*/ 134972 h 5515902"/>
              <a:gd name="connsiteX80" fmla="*/ 4321251 w 4457507"/>
              <a:gd name="connsiteY80" fmla="*/ 114809 h 5515902"/>
              <a:gd name="connsiteX81" fmla="*/ 3949065 w 4457507"/>
              <a:gd name="connsiteY81" fmla="*/ 115293 h 5515902"/>
              <a:gd name="connsiteX82" fmla="*/ 3121950 w 4457507"/>
              <a:gd name="connsiteY82" fmla="*/ 106657 h 5515902"/>
              <a:gd name="connsiteX83" fmla="*/ 127458 w 4457507"/>
              <a:gd name="connsiteY83" fmla="*/ 103043 h 5515902"/>
              <a:gd name="connsiteX84" fmla="*/ 0 w 4457507"/>
              <a:gd name="connsiteY84" fmla="*/ 0 h 5515902"/>
              <a:gd name="connsiteX85" fmla="*/ 4457507 w 4457507"/>
              <a:gd name="connsiteY85" fmla="*/ 0 h 5515902"/>
              <a:gd name="connsiteX86" fmla="*/ 4457507 w 4457507"/>
              <a:gd name="connsiteY86" fmla="*/ 5515902 h 5515902"/>
              <a:gd name="connsiteX87" fmla="*/ 0 w 4457507"/>
              <a:gd name="connsiteY87" fmla="*/ 5515902 h 5515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4457507" h="5515902">
                <a:moveTo>
                  <a:pt x="127458" y="103043"/>
                </a:moveTo>
                <a:lnTo>
                  <a:pt x="118742" y="3939905"/>
                </a:lnTo>
                <a:lnTo>
                  <a:pt x="122936" y="5215949"/>
                </a:lnTo>
                <a:lnTo>
                  <a:pt x="121112" y="5279599"/>
                </a:lnTo>
                <a:cubicBezTo>
                  <a:pt x="120244" y="5282148"/>
                  <a:pt x="122382" y="5281604"/>
                  <a:pt x="122738" y="5283070"/>
                </a:cubicBezTo>
                <a:cubicBezTo>
                  <a:pt x="122897" y="5283727"/>
                  <a:pt x="122540" y="5285058"/>
                  <a:pt x="122625" y="5285823"/>
                </a:cubicBezTo>
                <a:cubicBezTo>
                  <a:pt x="122759" y="5287034"/>
                  <a:pt x="123129" y="5287897"/>
                  <a:pt x="123382" y="5288933"/>
                </a:cubicBezTo>
                <a:cubicBezTo>
                  <a:pt x="123034" y="5297338"/>
                  <a:pt x="122835" y="5293127"/>
                  <a:pt x="124669" y="5300661"/>
                </a:cubicBezTo>
                <a:lnTo>
                  <a:pt x="125425" y="5303772"/>
                </a:lnTo>
                <a:cubicBezTo>
                  <a:pt x="125164" y="5310081"/>
                  <a:pt x="125291" y="5302539"/>
                  <a:pt x="126069" y="5309635"/>
                </a:cubicBezTo>
                <a:cubicBezTo>
                  <a:pt x="126152" y="5310401"/>
                  <a:pt x="125870" y="5311622"/>
                  <a:pt x="125955" y="5312388"/>
                </a:cubicBezTo>
                <a:cubicBezTo>
                  <a:pt x="126088" y="5313599"/>
                  <a:pt x="126461" y="5314461"/>
                  <a:pt x="126712" y="5315499"/>
                </a:cubicBezTo>
                <a:cubicBezTo>
                  <a:pt x="126364" y="5323910"/>
                  <a:pt x="126715" y="5310938"/>
                  <a:pt x="127356" y="5321362"/>
                </a:cubicBezTo>
                <a:cubicBezTo>
                  <a:pt x="127455" y="5322987"/>
                  <a:pt x="127204" y="5325032"/>
                  <a:pt x="127129" y="5326866"/>
                </a:cubicBezTo>
                <a:lnTo>
                  <a:pt x="127014" y="5329618"/>
                </a:lnTo>
                <a:cubicBezTo>
                  <a:pt x="126975" y="5330535"/>
                  <a:pt x="127366" y="5331241"/>
                  <a:pt x="126900" y="5332368"/>
                </a:cubicBezTo>
                <a:lnTo>
                  <a:pt x="123074" y="5339183"/>
                </a:lnTo>
                <a:lnTo>
                  <a:pt x="121026" y="5379531"/>
                </a:lnTo>
                <a:lnTo>
                  <a:pt x="430537" y="5379238"/>
                </a:lnTo>
                <a:cubicBezTo>
                  <a:pt x="1834716" y="5387383"/>
                  <a:pt x="4249515" y="5419645"/>
                  <a:pt x="4355361" y="5411414"/>
                </a:cubicBezTo>
                <a:cubicBezTo>
                  <a:pt x="4358281" y="5387665"/>
                  <a:pt x="4355324" y="5369816"/>
                  <a:pt x="4355306" y="5349018"/>
                </a:cubicBezTo>
                <a:lnTo>
                  <a:pt x="4359780" y="5346069"/>
                </a:lnTo>
                <a:cubicBezTo>
                  <a:pt x="4367716" y="5337134"/>
                  <a:pt x="4376313" y="5318322"/>
                  <a:pt x="4376306" y="5310763"/>
                </a:cubicBezTo>
                <a:cubicBezTo>
                  <a:pt x="4355447" y="5267791"/>
                  <a:pt x="4370193" y="5233317"/>
                  <a:pt x="4367882" y="5211003"/>
                </a:cubicBezTo>
                <a:cubicBezTo>
                  <a:pt x="4365570" y="5188687"/>
                  <a:pt x="4368638" y="5184429"/>
                  <a:pt x="4362441" y="5176871"/>
                </a:cubicBezTo>
                <a:lnTo>
                  <a:pt x="4355121" y="5140605"/>
                </a:lnTo>
                <a:lnTo>
                  <a:pt x="4353716" y="3503001"/>
                </a:lnTo>
                <a:cubicBezTo>
                  <a:pt x="4359944" y="3484225"/>
                  <a:pt x="4361878" y="3334053"/>
                  <a:pt x="4355640" y="3340314"/>
                </a:cubicBezTo>
                <a:cubicBezTo>
                  <a:pt x="4354173" y="3261754"/>
                  <a:pt x="4355635" y="3165504"/>
                  <a:pt x="4354169" y="3086943"/>
                </a:cubicBezTo>
                <a:cubicBezTo>
                  <a:pt x="4338359" y="2741070"/>
                  <a:pt x="4351965" y="2383383"/>
                  <a:pt x="4350863" y="2031604"/>
                </a:cubicBezTo>
                <a:lnTo>
                  <a:pt x="4355379" y="1981807"/>
                </a:lnTo>
                <a:lnTo>
                  <a:pt x="4362696" y="1931205"/>
                </a:lnTo>
                <a:lnTo>
                  <a:pt x="4366817" y="1920397"/>
                </a:lnTo>
                <a:lnTo>
                  <a:pt x="4363276" y="1907788"/>
                </a:lnTo>
                <a:cubicBezTo>
                  <a:pt x="4362235" y="1906240"/>
                  <a:pt x="4361066" y="1904977"/>
                  <a:pt x="4359810" y="1904041"/>
                </a:cubicBezTo>
                <a:lnTo>
                  <a:pt x="4366646" y="1863789"/>
                </a:lnTo>
                <a:lnTo>
                  <a:pt x="4366834" y="1858923"/>
                </a:lnTo>
                <a:cubicBezTo>
                  <a:pt x="4366499" y="1847740"/>
                  <a:pt x="4366164" y="1836559"/>
                  <a:pt x="4365829" y="1825376"/>
                </a:cubicBezTo>
                <a:cubicBezTo>
                  <a:pt x="4364138" y="1808743"/>
                  <a:pt x="4362447" y="1792112"/>
                  <a:pt x="4360756" y="1775480"/>
                </a:cubicBezTo>
                <a:lnTo>
                  <a:pt x="4350764" y="1751897"/>
                </a:lnTo>
                <a:lnTo>
                  <a:pt x="4350710" y="1599932"/>
                </a:lnTo>
                <a:lnTo>
                  <a:pt x="4352750" y="1599691"/>
                </a:lnTo>
                <a:cubicBezTo>
                  <a:pt x="4354837" y="1590544"/>
                  <a:pt x="4347532" y="1561850"/>
                  <a:pt x="4362203" y="1564293"/>
                </a:cubicBezTo>
                <a:cubicBezTo>
                  <a:pt x="4361830" y="1558489"/>
                  <a:pt x="4360854" y="1552763"/>
                  <a:pt x="4359725" y="1546992"/>
                </a:cubicBezTo>
                <a:cubicBezTo>
                  <a:pt x="4359532" y="1545983"/>
                  <a:pt x="4359338" y="1544976"/>
                  <a:pt x="4359144" y="1543968"/>
                </a:cubicBezTo>
                <a:lnTo>
                  <a:pt x="4360158" y="1532722"/>
                </a:lnTo>
                <a:lnTo>
                  <a:pt x="4356271" y="1528488"/>
                </a:lnTo>
                <a:lnTo>
                  <a:pt x="4357838" y="1490397"/>
                </a:lnTo>
                <a:cubicBezTo>
                  <a:pt x="4368378" y="1474114"/>
                  <a:pt x="4363511" y="1443331"/>
                  <a:pt x="4368153" y="1417799"/>
                </a:cubicBezTo>
                <a:lnTo>
                  <a:pt x="4372393" y="1406611"/>
                </a:lnTo>
                <a:lnTo>
                  <a:pt x="4379105" y="1332589"/>
                </a:lnTo>
                <a:lnTo>
                  <a:pt x="4386422" y="1281989"/>
                </a:lnTo>
                <a:lnTo>
                  <a:pt x="4390544" y="1271180"/>
                </a:lnTo>
                <a:lnTo>
                  <a:pt x="4387002" y="1258572"/>
                </a:lnTo>
                <a:cubicBezTo>
                  <a:pt x="4385961" y="1257023"/>
                  <a:pt x="4384791" y="1255762"/>
                  <a:pt x="4383536" y="1254825"/>
                </a:cubicBezTo>
                <a:lnTo>
                  <a:pt x="4390372" y="1214574"/>
                </a:lnTo>
                <a:cubicBezTo>
                  <a:pt x="4390434" y="1212951"/>
                  <a:pt x="4390498" y="1211329"/>
                  <a:pt x="4390560" y="1209707"/>
                </a:cubicBezTo>
                <a:cubicBezTo>
                  <a:pt x="4390225" y="1198524"/>
                  <a:pt x="4389890" y="1187341"/>
                  <a:pt x="4389554" y="1176159"/>
                </a:cubicBezTo>
                <a:lnTo>
                  <a:pt x="4384483" y="1126265"/>
                </a:lnTo>
                <a:cubicBezTo>
                  <a:pt x="4380583" y="1109764"/>
                  <a:pt x="4364675" y="1094873"/>
                  <a:pt x="4372782" y="1074492"/>
                </a:cubicBezTo>
                <a:cubicBezTo>
                  <a:pt x="4363789" y="1079012"/>
                  <a:pt x="4375622" y="1050289"/>
                  <a:pt x="4368023" y="1044600"/>
                </a:cubicBezTo>
                <a:cubicBezTo>
                  <a:pt x="4361707" y="1041260"/>
                  <a:pt x="4363824" y="1031767"/>
                  <a:pt x="4362564" y="1023807"/>
                </a:cubicBezTo>
                <a:cubicBezTo>
                  <a:pt x="4356675" y="1016860"/>
                  <a:pt x="4356400" y="978351"/>
                  <a:pt x="4359409" y="965734"/>
                </a:cubicBezTo>
                <a:cubicBezTo>
                  <a:pt x="4371848" y="931184"/>
                  <a:pt x="4349421" y="895123"/>
                  <a:pt x="4358670" y="867324"/>
                </a:cubicBezTo>
                <a:cubicBezTo>
                  <a:pt x="4357527" y="844954"/>
                  <a:pt x="4354340" y="837765"/>
                  <a:pt x="4352551" y="831512"/>
                </a:cubicBezTo>
                <a:lnTo>
                  <a:pt x="4350436" y="830732"/>
                </a:lnTo>
                <a:lnTo>
                  <a:pt x="4350396" y="719189"/>
                </a:lnTo>
                <a:lnTo>
                  <a:pt x="4351552" y="711345"/>
                </a:lnTo>
                <a:cubicBezTo>
                  <a:pt x="4352655" y="703065"/>
                  <a:pt x="4353279" y="694974"/>
                  <a:pt x="4352358" y="687487"/>
                </a:cubicBezTo>
                <a:lnTo>
                  <a:pt x="4350384" y="682767"/>
                </a:lnTo>
                <a:lnTo>
                  <a:pt x="4350301" y="451435"/>
                </a:lnTo>
                <a:lnTo>
                  <a:pt x="4350733" y="447233"/>
                </a:lnTo>
                <a:cubicBezTo>
                  <a:pt x="4351729" y="434177"/>
                  <a:pt x="4352228" y="423628"/>
                  <a:pt x="4352222" y="418707"/>
                </a:cubicBezTo>
                <a:cubicBezTo>
                  <a:pt x="4351573" y="403283"/>
                  <a:pt x="4350922" y="387859"/>
                  <a:pt x="4350273" y="372435"/>
                </a:cubicBezTo>
                <a:lnTo>
                  <a:pt x="4350241" y="281168"/>
                </a:lnTo>
                <a:lnTo>
                  <a:pt x="4352388" y="257444"/>
                </a:lnTo>
                <a:cubicBezTo>
                  <a:pt x="4355951" y="239076"/>
                  <a:pt x="4361864" y="219783"/>
                  <a:pt x="4371298" y="198781"/>
                </a:cubicBezTo>
                <a:cubicBezTo>
                  <a:pt x="4371256" y="155921"/>
                  <a:pt x="4362839" y="169410"/>
                  <a:pt x="4353201" y="168246"/>
                </a:cubicBezTo>
                <a:lnTo>
                  <a:pt x="4350200" y="166698"/>
                </a:lnTo>
                <a:cubicBezTo>
                  <a:pt x="4350196" y="156123"/>
                  <a:pt x="4350193" y="145548"/>
                  <a:pt x="4350188" y="134972"/>
                </a:cubicBezTo>
                <a:lnTo>
                  <a:pt x="4321251" y="114809"/>
                </a:lnTo>
                <a:lnTo>
                  <a:pt x="3949065" y="115293"/>
                </a:lnTo>
                <a:lnTo>
                  <a:pt x="3121950" y="106657"/>
                </a:lnTo>
                <a:cubicBezTo>
                  <a:pt x="2485016" y="104616"/>
                  <a:pt x="452079" y="116014"/>
                  <a:pt x="127458" y="103043"/>
                </a:cubicBezTo>
                <a:close/>
                <a:moveTo>
                  <a:pt x="0" y="0"/>
                </a:moveTo>
                <a:lnTo>
                  <a:pt x="4457507" y="0"/>
                </a:lnTo>
                <a:lnTo>
                  <a:pt x="4457507" y="5515902"/>
                </a:lnTo>
                <a:lnTo>
                  <a:pt x="0" y="5515902"/>
                </a:lnTo>
                <a:close/>
              </a:path>
            </a:pathLst>
          </a:custGeom>
          <a:solidFill>
            <a:schemeClr val="tx1"/>
          </a:solidFill>
          <a:ln>
            <a:noFill/>
          </a:ln>
          <a:effectLst>
            <a:outerShdw blurRad="76200" dir="13800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p:cNvSpPr>
            <a:spLocks noGrp="1"/>
          </p:cNvSpPr>
          <p:nvPr>
            <p:ph idx="1"/>
          </p:nvPr>
        </p:nvSpPr>
        <p:spPr>
          <a:xfrm>
            <a:off x="6096000" y="2961280"/>
            <a:ext cx="5126816" cy="2906120"/>
          </a:xfrm>
        </p:spPr>
        <p:txBody>
          <a:bodyPr>
            <a:noAutofit/>
          </a:bodyPr>
          <a:lstStyle/>
          <a:p>
            <a:pPr>
              <a:lnSpc>
                <a:spcPct val="110000"/>
              </a:lnSpc>
            </a:pPr>
            <a:r>
              <a:rPr lang="en-US" sz="1400" b="1" dirty="0"/>
              <a:t>Will people become redundant due to Generative AI?</a:t>
            </a:r>
          </a:p>
          <a:p>
            <a:pPr>
              <a:lnSpc>
                <a:spcPct val="110000"/>
              </a:lnSpc>
            </a:pPr>
            <a:r>
              <a:rPr lang="en-US" sz="1400" b="1" dirty="0"/>
              <a:t>Is “creativity” something that can be copied? </a:t>
            </a:r>
          </a:p>
          <a:p>
            <a:pPr>
              <a:lnSpc>
                <a:spcPct val="110000"/>
              </a:lnSpc>
            </a:pPr>
            <a:r>
              <a:rPr lang="en-US" sz="1400" b="1" dirty="0"/>
              <a:t>How will the future be like in 10, 50 and 100 years?</a:t>
            </a:r>
          </a:p>
        </p:txBody>
      </p:sp>
      <p:grpSp>
        <p:nvGrpSpPr>
          <p:cNvPr id="39" name="Group 38">
            <a:extLst>
              <a:ext uri="{FF2B5EF4-FFF2-40B4-BE49-F238E27FC236}">
                <a16:creationId xmlns:a16="http://schemas.microsoft.com/office/drawing/2014/main" id="{E0C0AB3B-14AF-4E0B-92A4-F7495D78D9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40" name="Group 39">
              <a:extLst>
                <a:ext uri="{FF2B5EF4-FFF2-40B4-BE49-F238E27FC236}">
                  <a16:creationId xmlns:a16="http://schemas.microsoft.com/office/drawing/2014/main" id="{3DB5358C-A561-4943-BBB3-CDC3507ADC3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42" name="Straight Connector 41">
                <a:extLst>
                  <a:ext uri="{FF2B5EF4-FFF2-40B4-BE49-F238E27FC236}">
                    <a16:creationId xmlns:a16="http://schemas.microsoft.com/office/drawing/2014/main" id="{A40F6DC1-46F8-41D0-B1D7-A9A74063C6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6890566-2D0D-4AB7-9AE3-0379756F0B3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1" name="Oval 40">
              <a:extLst>
                <a:ext uri="{FF2B5EF4-FFF2-40B4-BE49-F238E27FC236}">
                  <a16:creationId xmlns:a16="http://schemas.microsoft.com/office/drawing/2014/main" id="{66CA593C-08F1-4E69-96C9-0912DAF580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52393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6AD51EB-971C-4722-9A98-42EB5ABCA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221476" y="685800"/>
            <a:ext cx="3909020" cy="1911742"/>
          </a:xfrm>
        </p:spPr>
        <p:txBody>
          <a:bodyPr>
            <a:normAutofit/>
          </a:bodyPr>
          <a:lstStyle/>
          <a:p>
            <a:r>
              <a:rPr lang="en-US" dirty="0"/>
              <a:t>Conclusion</a:t>
            </a:r>
          </a:p>
        </p:txBody>
      </p:sp>
      <p:sp>
        <p:nvSpPr>
          <p:cNvPr id="3" name="Content Placeholder"/>
          <p:cNvSpPr>
            <a:spLocks noGrp="1"/>
          </p:cNvSpPr>
          <p:nvPr>
            <p:ph idx="1"/>
          </p:nvPr>
        </p:nvSpPr>
        <p:spPr>
          <a:xfrm>
            <a:off x="1221477" y="2961280"/>
            <a:ext cx="3909020" cy="3215682"/>
          </a:xfrm>
        </p:spPr>
        <p:txBody>
          <a:bodyPr>
            <a:normAutofit/>
          </a:bodyPr>
          <a:lstStyle/>
          <a:p>
            <a:pPr lvl="0"/>
            <a:r>
              <a:rPr lang="en-US" sz="1500" dirty="0"/>
              <a:t>Recap: </a:t>
            </a:r>
          </a:p>
          <a:p>
            <a:pPr marL="0" lvl="0" indent="0">
              <a:buNone/>
            </a:pPr>
            <a:r>
              <a:rPr lang="en-US" sz="1500" dirty="0"/>
              <a:t>Generative AI is a powerful tool that enables the creation of new content across diverse domains, driven by models like GANs, VAEs, and RNNs</a:t>
            </a:r>
          </a:p>
          <a:p>
            <a:pPr marL="0" lvl="0" indent="0">
              <a:buNone/>
            </a:pPr>
            <a:endParaRPr lang="en-US" sz="1500" dirty="0"/>
          </a:p>
          <a:p>
            <a:pPr marL="0" lvl="0" indent="0">
              <a:buNone/>
            </a:pPr>
            <a:r>
              <a:rPr lang="en-US" sz="1500" dirty="0"/>
              <a:t>Thank you for attending the lecture and exploring the fascinating world of generative AI!</a:t>
            </a:r>
          </a:p>
        </p:txBody>
      </p:sp>
      <p:pic>
        <p:nvPicPr>
          <p:cNvPr id="6" name="Picture 5">
            <a:extLst>
              <a:ext uri="{FF2B5EF4-FFF2-40B4-BE49-F238E27FC236}">
                <a16:creationId xmlns:a16="http://schemas.microsoft.com/office/drawing/2014/main" id="{DB923699-64E0-67D1-E61F-09F4836C0D80}"/>
              </a:ext>
            </a:extLst>
          </p:cNvPr>
          <p:cNvPicPr>
            <a:picLocks noChangeAspect="1"/>
          </p:cNvPicPr>
          <p:nvPr/>
        </p:nvPicPr>
        <p:blipFill rotWithShape="1">
          <a:blip r:embed="rId2"/>
          <a:srcRect r="45744" b="6247"/>
          <a:stretch/>
        </p:blipFill>
        <p:spPr>
          <a:xfrm>
            <a:off x="5693201" y="685799"/>
            <a:ext cx="5644528" cy="5486401"/>
          </a:xfrm>
          <a:prstGeom prst="rect">
            <a:avLst/>
          </a:prstGeom>
        </p:spPr>
      </p:pic>
      <p:grpSp>
        <p:nvGrpSpPr>
          <p:cNvPr id="29" name="Group 28">
            <a:extLst>
              <a:ext uri="{FF2B5EF4-FFF2-40B4-BE49-F238E27FC236}">
                <a16:creationId xmlns:a16="http://schemas.microsoft.com/office/drawing/2014/main" id="{A067C78B-85E8-4F6D-8955-09EB55C842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0" name="Group 29">
              <a:extLst>
                <a:ext uri="{FF2B5EF4-FFF2-40B4-BE49-F238E27FC236}">
                  <a16:creationId xmlns:a16="http://schemas.microsoft.com/office/drawing/2014/main" id="{8BB1DE1F-BC13-4674-9A74-6777A4E7629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2" name="Straight Connector 31">
                <a:extLst>
                  <a:ext uri="{FF2B5EF4-FFF2-40B4-BE49-F238E27FC236}">
                    <a16:creationId xmlns:a16="http://schemas.microsoft.com/office/drawing/2014/main" id="{917D1C5A-B237-41CC-AA7E-C10F94DB03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0D033FD-B77C-4E68-803F-CCEAABD96E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1" name="Oval 30">
              <a:extLst>
                <a:ext uri="{FF2B5EF4-FFF2-40B4-BE49-F238E27FC236}">
                  <a16:creationId xmlns:a16="http://schemas.microsoft.com/office/drawing/2014/main" id="{7FA2F8D1-81EE-405E-8A4A-04A30DCE44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24037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7C4707-9C68-44ED-A6DE-88FF7A50F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69060A4-9EDF-4FB5-87A8-A9FC83E4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663" y="217714"/>
            <a:ext cx="6968018"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chemeClr val="tx1"/>
          </a:solidFill>
          <a:ln w="12700" cap="flat" cmpd="sng" algn="ctr">
            <a:noFill/>
            <a:prstDash val="solid"/>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937A4B0-1638-4AFA-91A5-60F8BB498C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764" y="379444"/>
            <a:ext cx="6678117" cy="6490996"/>
          </a:xfrm>
          <a:custGeom>
            <a:avLst/>
            <a:gdLst>
              <a:gd name="connsiteX0" fmla="*/ 6004504 w 6647705"/>
              <a:gd name="connsiteY0" fmla="*/ 217 h 6461436"/>
              <a:gd name="connsiteX1" fmla="*/ 6043316 w 6647705"/>
              <a:gd name="connsiteY1" fmla="*/ 21512 h 6461436"/>
              <a:gd name="connsiteX2" fmla="*/ 6200652 w 6647705"/>
              <a:gd name="connsiteY2" fmla="*/ 1719217 h 6461436"/>
              <a:gd name="connsiteX3" fmla="*/ 6206825 w 6647705"/>
              <a:gd name="connsiteY3" fmla="*/ 1785827 h 6461436"/>
              <a:gd name="connsiteX4" fmla="*/ 6221227 w 6647705"/>
              <a:gd name="connsiteY4" fmla="*/ 1822016 h 6461436"/>
              <a:gd name="connsiteX5" fmla="*/ 6237305 w 6647705"/>
              <a:gd name="connsiteY5" fmla="*/ 1858891 h 6461436"/>
              <a:gd name="connsiteX6" fmla="*/ 6245339 w 6647705"/>
              <a:gd name="connsiteY6" fmla="*/ 2011010 h 6461436"/>
              <a:gd name="connsiteX7" fmla="*/ 6243065 w 6647705"/>
              <a:gd name="connsiteY7" fmla="*/ 2066060 h 6461436"/>
              <a:gd name="connsiteX8" fmla="*/ 6238739 w 6647705"/>
              <a:gd name="connsiteY8" fmla="*/ 2104210 h 6461436"/>
              <a:gd name="connsiteX9" fmla="*/ 6237021 w 6647705"/>
              <a:gd name="connsiteY9" fmla="*/ 2111648 h 6461436"/>
              <a:gd name="connsiteX10" fmla="*/ 6259718 w 6647705"/>
              <a:gd name="connsiteY10" fmla="*/ 2356556 h 6461436"/>
              <a:gd name="connsiteX11" fmla="*/ 6264060 w 6647705"/>
              <a:gd name="connsiteY11" fmla="*/ 2374375 h 6461436"/>
              <a:gd name="connsiteX12" fmla="*/ 6267041 w 6647705"/>
              <a:gd name="connsiteY12" fmla="*/ 2435573 h 6461436"/>
              <a:gd name="connsiteX13" fmla="*/ 6271496 w 6647705"/>
              <a:gd name="connsiteY13" fmla="*/ 2444087 h 6461436"/>
              <a:gd name="connsiteX14" fmla="*/ 6647705 w 6647705"/>
              <a:gd name="connsiteY14" fmla="*/ 6461436 h 6461436"/>
              <a:gd name="connsiteX15" fmla="*/ 545408 w 6647705"/>
              <a:gd name="connsiteY15" fmla="*/ 6461436 h 6461436"/>
              <a:gd name="connsiteX16" fmla="*/ 544170 w 6647705"/>
              <a:gd name="connsiteY16" fmla="*/ 6448085 h 6461436"/>
              <a:gd name="connsiteX17" fmla="*/ 533573 w 6647705"/>
              <a:gd name="connsiteY17" fmla="*/ 6434067 h 6461436"/>
              <a:gd name="connsiteX18" fmla="*/ 522439 w 6647705"/>
              <a:gd name="connsiteY18" fmla="*/ 6388375 h 6461436"/>
              <a:gd name="connsiteX19" fmla="*/ 518228 w 6647705"/>
              <a:gd name="connsiteY19" fmla="*/ 6357352 h 6461436"/>
              <a:gd name="connsiteX20" fmla="*/ 518072 w 6647705"/>
              <a:gd name="connsiteY20" fmla="*/ 6352810 h 6461436"/>
              <a:gd name="connsiteX21" fmla="*/ 523971 w 6647705"/>
              <a:gd name="connsiteY21" fmla="*/ 6314577 h 6461436"/>
              <a:gd name="connsiteX22" fmla="*/ 518934 w 6647705"/>
              <a:gd name="connsiteY22" fmla="*/ 6311532 h 6461436"/>
              <a:gd name="connsiteX23" fmla="*/ 513042 w 6647705"/>
              <a:gd name="connsiteY23" fmla="*/ 6300271 h 6461436"/>
              <a:gd name="connsiteX24" fmla="*/ 517740 w 6647705"/>
              <a:gd name="connsiteY24" fmla="*/ 6289716 h 6461436"/>
              <a:gd name="connsiteX25" fmla="*/ 523418 w 6647705"/>
              <a:gd name="connsiteY25" fmla="*/ 6241814 h 6461436"/>
              <a:gd name="connsiteX26" fmla="*/ 523922 w 6647705"/>
              <a:gd name="connsiteY26" fmla="*/ 6229603 h 6461436"/>
              <a:gd name="connsiteX27" fmla="*/ 67 w 6647705"/>
              <a:gd name="connsiteY27" fmla="*/ 577048 h 6461436"/>
              <a:gd name="connsiteX28" fmla="*/ 34408 w 6647705"/>
              <a:gd name="connsiteY28" fmla="*/ 548975 h 6461436"/>
              <a:gd name="connsiteX29" fmla="*/ 6004504 w 6647705"/>
              <a:gd name="connsiteY29" fmla="*/ 217 h 646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Old computer monitors">
            <a:extLst>
              <a:ext uri="{FF2B5EF4-FFF2-40B4-BE49-F238E27FC236}">
                <a16:creationId xmlns:a16="http://schemas.microsoft.com/office/drawing/2014/main" id="{5FD00E8C-3206-B164-71C0-0A5DB23EDCC2}"/>
              </a:ext>
            </a:extLst>
          </p:cNvPr>
          <p:cNvPicPr>
            <a:picLocks noChangeAspect="1"/>
          </p:cNvPicPr>
          <p:nvPr/>
        </p:nvPicPr>
        <p:blipFill rotWithShape="1">
          <a:blip r:embed="rId3">
            <a:alphaModFix amt="84000"/>
          </a:blip>
          <a:srcRect l="12381" r="19700" b="-1"/>
          <a:stretch/>
        </p:blipFill>
        <p:spPr>
          <a:xfrm>
            <a:off x="457850" y="379444"/>
            <a:ext cx="6678117"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p:spPr>
      </p:pic>
      <p:sp>
        <p:nvSpPr>
          <p:cNvPr id="2" name="Title"/>
          <p:cNvSpPr>
            <a:spLocks noGrp="1"/>
          </p:cNvSpPr>
          <p:nvPr>
            <p:ph type="ctrTitle"/>
          </p:nvPr>
        </p:nvSpPr>
        <p:spPr>
          <a:xfrm>
            <a:off x="5933208" y="681036"/>
            <a:ext cx="5572992" cy="1916505"/>
          </a:xfrm>
        </p:spPr>
        <p:txBody>
          <a:bodyPr>
            <a:normAutofit/>
          </a:bodyPr>
          <a:lstStyle/>
          <a:p>
            <a:r>
              <a:rPr lang="en-US" dirty="0"/>
              <a:t>Agenda</a:t>
            </a:r>
            <a:endParaRPr dirty="0"/>
          </a:p>
        </p:txBody>
      </p:sp>
      <p:sp>
        <p:nvSpPr>
          <p:cNvPr id="16" name="Freeform: Shape 15">
            <a:extLst>
              <a:ext uri="{FF2B5EF4-FFF2-40B4-BE49-F238E27FC236}">
                <a16:creationId xmlns:a16="http://schemas.microsoft.com/office/drawing/2014/main" id="{60376AD7-5814-4A2B-B3FC-395355E39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830335">
            <a:off x="463402" y="118600"/>
            <a:ext cx="444795" cy="1868387"/>
          </a:xfrm>
          <a:custGeom>
            <a:avLst/>
            <a:gdLst>
              <a:gd name="connsiteX0" fmla="*/ 0 w 444795"/>
              <a:gd name="connsiteY0" fmla="*/ 78388 h 1868387"/>
              <a:gd name="connsiteX1" fmla="*/ 39454 w 444795"/>
              <a:gd name="connsiteY1" fmla="*/ 66552 h 1868387"/>
              <a:gd name="connsiteX2" fmla="*/ 139617 w 444795"/>
              <a:gd name="connsiteY2" fmla="*/ 42263 h 1868387"/>
              <a:gd name="connsiteX3" fmla="*/ 193778 w 444795"/>
              <a:gd name="connsiteY3" fmla="*/ 51160 h 1868387"/>
              <a:gd name="connsiteX4" fmla="*/ 261389 w 444795"/>
              <a:gd name="connsiteY4" fmla="*/ 36852 h 1868387"/>
              <a:gd name="connsiteX5" fmla="*/ 274876 w 444795"/>
              <a:gd name="connsiteY5" fmla="*/ 37840 h 1868387"/>
              <a:gd name="connsiteX6" fmla="*/ 280032 w 444795"/>
              <a:gd name="connsiteY6" fmla="*/ 48921 h 1868387"/>
              <a:gd name="connsiteX7" fmla="*/ 284781 w 444795"/>
              <a:gd name="connsiteY7" fmla="*/ 50980 h 1868387"/>
              <a:gd name="connsiteX8" fmla="*/ 300007 w 444795"/>
              <a:gd name="connsiteY8" fmla="*/ 37078 h 1868387"/>
              <a:gd name="connsiteX9" fmla="*/ 375999 w 444795"/>
              <a:gd name="connsiteY9" fmla="*/ 45281 h 1868387"/>
              <a:gd name="connsiteX10" fmla="*/ 417584 w 444795"/>
              <a:gd name="connsiteY10" fmla="*/ 9727 h 1868387"/>
              <a:gd name="connsiteX11" fmla="*/ 444795 w 444795"/>
              <a:gd name="connsiteY11" fmla="*/ 0 h 1868387"/>
              <a:gd name="connsiteX12" fmla="*/ 444795 w 444795"/>
              <a:gd name="connsiteY12" fmla="*/ 1864840 h 1868387"/>
              <a:gd name="connsiteX13" fmla="*/ 430079 w 444795"/>
              <a:gd name="connsiteY13" fmla="*/ 1860813 h 1868387"/>
              <a:gd name="connsiteX14" fmla="*/ 383783 w 444795"/>
              <a:gd name="connsiteY14" fmla="*/ 1862444 h 1868387"/>
              <a:gd name="connsiteX15" fmla="*/ 370358 w 444795"/>
              <a:gd name="connsiteY15" fmla="*/ 1868387 h 1868387"/>
              <a:gd name="connsiteX16" fmla="*/ 336658 w 444795"/>
              <a:gd name="connsiteY16" fmla="*/ 1868387 h 1868387"/>
              <a:gd name="connsiteX17" fmla="*/ 306546 w 444795"/>
              <a:gd name="connsiteY17" fmla="*/ 1858526 h 1868387"/>
              <a:gd name="connsiteX18" fmla="*/ 236457 w 444795"/>
              <a:gd name="connsiteY18" fmla="*/ 1847671 h 1868387"/>
              <a:gd name="connsiteX19" fmla="*/ 205722 w 444795"/>
              <a:gd name="connsiteY19" fmla="*/ 1841430 h 1868387"/>
              <a:gd name="connsiteX20" fmla="*/ 181807 w 444795"/>
              <a:gd name="connsiteY20" fmla="*/ 1823771 h 1868387"/>
              <a:gd name="connsiteX21" fmla="*/ 178439 w 444795"/>
              <a:gd name="connsiteY21" fmla="*/ 1808957 h 1868387"/>
              <a:gd name="connsiteX22" fmla="*/ 161935 w 444795"/>
              <a:gd name="connsiteY22" fmla="*/ 1803551 h 1868387"/>
              <a:gd name="connsiteX23" fmla="*/ 158071 w 444795"/>
              <a:gd name="connsiteY23" fmla="*/ 1799541 h 1868387"/>
              <a:gd name="connsiteX24" fmla="*/ 135376 w 444795"/>
              <a:gd name="connsiteY24" fmla="*/ 1779136 h 1868387"/>
              <a:gd name="connsiteX25" fmla="*/ 132952 w 444795"/>
              <a:gd name="connsiteY25" fmla="*/ 1786380 h 1868387"/>
              <a:gd name="connsiteX26" fmla="*/ 0 w 444795"/>
              <a:gd name="connsiteY26" fmla="*/ 1663146 h 186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4795" h="1868387">
                <a:moveTo>
                  <a:pt x="0" y="78388"/>
                </a:moveTo>
                <a:lnTo>
                  <a:pt x="39454" y="66552"/>
                </a:lnTo>
                <a:cubicBezTo>
                  <a:pt x="73377" y="59047"/>
                  <a:pt x="108602" y="54461"/>
                  <a:pt x="139617" y="42263"/>
                </a:cubicBezTo>
                <a:cubicBezTo>
                  <a:pt x="180799" y="87869"/>
                  <a:pt x="156173" y="44723"/>
                  <a:pt x="193778" y="51160"/>
                </a:cubicBezTo>
                <a:lnTo>
                  <a:pt x="261389" y="36852"/>
                </a:lnTo>
                <a:lnTo>
                  <a:pt x="274876" y="37840"/>
                </a:lnTo>
                <a:lnTo>
                  <a:pt x="280032" y="48921"/>
                </a:lnTo>
                <a:lnTo>
                  <a:pt x="284781" y="50980"/>
                </a:lnTo>
                <a:lnTo>
                  <a:pt x="300007" y="37078"/>
                </a:lnTo>
                <a:cubicBezTo>
                  <a:pt x="322467" y="29589"/>
                  <a:pt x="353078" y="47149"/>
                  <a:pt x="375999" y="45281"/>
                </a:cubicBezTo>
                <a:cubicBezTo>
                  <a:pt x="382977" y="27666"/>
                  <a:pt x="397501" y="17994"/>
                  <a:pt x="417584" y="9727"/>
                </a:cubicBezTo>
                <a:lnTo>
                  <a:pt x="444795" y="0"/>
                </a:lnTo>
                <a:lnTo>
                  <a:pt x="444795" y="1864840"/>
                </a:lnTo>
                <a:lnTo>
                  <a:pt x="430079" y="1860813"/>
                </a:lnTo>
                <a:cubicBezTo>
                  <a:pt x="411946" y="1857931"/>
                  <a:pt x="392950" y="1858479"/>
                  <a:pt x="383783" y="1862444"/>
                </a:cubicBezTo>
                <a:lnTo>
                  <a:pt x="370358" y="1868387"/>
                </a:lnTo>
                <a:lnTo>
                  <a:pt x="336658" y="1868387"/>
                </a:lnTo>
                <a:lnTo>
                  <a:pt x="306546" y="1858526"/>
                </a:lnTo>
                <a:cubicBezTo>
                  <a:pt x="280888" y="1847233"/>
                  <a:pt x="256422" y="1834783"/>
                  <a:pt x="236457" y="1847671"/>
                </a:cubicBezTo>
                <a:cubicBezTo>
                  <a:pt x="224964" y="1848497"/>
                  <a:pt x="214878" y="1845991"/>
                  <a:pt x="205722" y="1841430"/>
                </a:cubicBezTo>
                <a:lnTo>
                  <a:pt x="181807" y="1823771"/>
                </a:lnTo>
                <a:lnTo>
                  <a:pt x="178439" y="1808957"/>
                </a:lnTo>
                <a:lnTo>
                  <a:pt x="161935" y="1803551"/>
                </a:lnTo>
                <a:lnTo>
                  <a:pt x="158071" y="1799541"/>
                </a:lnTo>
                <a:cubicBezTo>
                  <a:pt x="150700" y="1791836"/>
                  <a:pt x="143295" y="1784610"/>
                  <a:pt x="135376" y="1779136"/>
                </a:cubicBezTo>
                <a:lnTo>
                  <a:pt x="132952" y="1786380"/>
                </a:lnTo>
                <a:lnTo>
                  <a:pt x="0" y="1663146"/>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p:cNvSpPr>
            <a:spLocks noGrp="1"/>
          </p:cNvSpPr>
          <p:nvPr>
            <p:ph idx="1"/>
          </p:nvPr>
        </p:nvSpPr>
        <p:spPr>
          <a:xfrm>
            <a:off x="7791796" y="3060862"/>
            <a:ext cx="3447012" cy="3116101"/>
          </a:xfrm>
        </p:spPr>
        <p:txBody>
          <a:bodyPr vert="horz" lIns="91440" tIns="45720" rIns="91440" bIns="45720" rtlCol="0" anchor="t">
            <a:normAutofit/>
          </a:bodyPr>
          <a:lstStyle/>
          <a:p>
            <a:pPr marL="0" lvl="0" indent="0">
              <a:lnSpc>
                <a:spcPct val="110000"/>
              </a:lnSpc>
              <a:buNone/>
            </a:pPr>
            <a:endParaRPr lang="en-US" sz="1200" dirty="0"/>
          </a:p>
          <a:p>
            <a:pPr lvl="0">
              <a:lnSpc>
                <a:spcPct val="110000"/>
              </a:lnSpc>
            </a:pPr>
            <a:r>
              <a:rPr lang="en-US" sz="1200" dirty="0"/>
              <a:t>Definition and importance of generative AI</a:t>
            </a:r>
          </a:p>
          <a:p>
            <a:pPr lvl="0">
              <a:lnSpc>
                <a:spcPct val="110000"/>
              </a:lnSpc>
            </a:pPr>
            <a:r>
              <a:rPr lang="en-US" sz="1200" dirty="0"/>
              <a:t>Types of generative AI</a:t>
            </a:r>
          </a:p>
          <a:p>
            <a:pPr lvl="0">
              <a:lnSpc>
                <a:spcPct val="110000"/>
              </a:lnSpc>
            </a:pPr>
            <a:r>
              <a:rPr lang="en-US" sz="1200" dirty="0"/>
              <a:t>Applications and examples</a:t>
            </a:r>
          </a:p>
          <a:p>
            <a:pPr lvl="0">
              <a:lnSpc>
                <a:spcPct val="110000"/>
              </a:lnSpc>
            </a:pPr>
            <a:r>
              <a:rPr lang="en-US" sz="1200" dirty="0"/>
              <a:t>Ethical considerations</a:t>
            </a:r>
          </a:p>
          <a:p>
            <a:pPr lvl="0">
              <a:lnSpc>
                <a:spcPct val="110000"/>
              </a:lnSpc>
            </a:pPr>
            <a:r>
              <a:rPr lang="en-US" sz="1200" dirty="0"/>
              <a:t>Future prospects</a:t>
            </a:r>
          </a:p>
          <a:p>
            <a:pPr lvl="0">
              <a:lnSpc>
                <a:spcPct val="110000"/>
              </a:lnSpc>
            </a:pPr>
            <a:r>
              <a:rPr lang="en-US" sz="1200" dirty="0"/>
              <a:t>Discussion</a:t>
            </a:r>
          </a:p>
        </p:txBody>
      </p:sp>
      <p:grpSp>
        <p:nvGrpSpPr>
          <p:cNvPr id="18" name="Group 17">
            <a:extLst>
              <a:ext uri="{FF2B5EF4-FFF2-40B4-BE49-F238E27FC236}">
                <a16:creationId xmlns:a16="http://schemas.microsoft.com/office/drawing/2014/main" id="{D2D2835C-DDE9-4332-9476-94B711F053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9" name="Group 18">
              <a:extLst>
                <a:ext uri="{FF2B5EF4-FFF2-40B4-BE49-F238E27FC236}">
                  <a16:creationId xmlns:a16="http://schemas.microsoft.com/office/drawing/2014/main" id="{37647015-EE9A-4F89-A88A-DC5786E6638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21" name="Straight Connector 20">
                <a:extLst>
                  <a:ext uri="{FF2B5EF4-FFF2-40B4-BE49-F238E27FC236}">
                    <a16:creationId xmlns:a16="http://schemas.microsoft.com/office/drawing/2014/main" id="{CB275C9D-23AD-4120-B860-4A64988102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7793833-C4D8-475A-86F4-45B2FFCF4F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Oval 19">
              <a:extLst>
                <a:ext uri="{FF2B5EF4-FFF2-40B4-BE49-F238E27FC236}">
                  <a16:creationId xmlns:a16="http://schemas.microsoft.com/office/drawing/2014/main" id="{CBDF05EB-F6AC-4339-BC6E-8D6527685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72842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7C4707-9C68-44ED-A6DE-88FF7A50F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69060A4-9EDF-4FB5-87A8-A9FC83E4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663" y="217714"/>
            <a:ext cx="6968018"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chemeClr val="tx1"/>
          </a:solidFill>
          <a:ln w="12700" cap="flat" cmpd="sng" algn="ctr">
            <a:noFill/>
            <a:prstDash val="solid"/>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937A4B0-1638-4AFA-91A5-60F8BB498C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764" y="379444"/>
            <a:ext cx="6678117" cy="6490996"/>
          </a:xfrm>
          <a:custGeom>
            <a:avLst/>
            <a:gdLst>
              <a:gd name="connsiteX0" fmla="*/ 6004504 w 6647705"/>
              <a:gd name="connsiteY0" fmla="*/ 217 h 6461436"/>
              <a:gd name="connsiteX1" fmla="*/ 6043316 w 6647705"/>
              <a:gd name="connsiteY1" fmla="*/ 21512 h 6461436"/>
              <a:gd name="connsiteX2" fmla="*/ 6200652 w 6647705"/>
              <a:gd name="connsiteY2" fmla="*/ 1719217 h 6461436"/>
              <a:gd name="connsiteX3" fmla="*/ 6206825 w 6647705"/>
              <a:gd name="connsiteY3" fmla="*/ 1785827 h 6461436"/>
              <a:gd name="connsiteX4" fmla="*/ 6221227 w 6647705"/>
              <a:gd name="connsiteY4" fmla="*/ 1822016 h 6461436"/>
              <a:gd name="connsiteX5" fmla="*/ 6237305 w 6647705"/>
              <a:gd name="connsiteY5" fmla="*/ 1858891 h 6461436"/>
              <a:gd name="connsiteX6" fmla="*/ 6245339 w 6647705"/>
              <a:gd name="connsiteY6" fmla="*/ 2011010 h 6461436"/>
              <a:gd name="connsiteX7" fmla="*/ 6243065 w 6647705"/>
              <a:gd name="connsiteY7" fmla="*/ 2066060 h 6461436"/>
              <a:gd name="connsiteX8" fmla="*/ 6238739 w 6647705"/>
              <a:gd name="connsiteY8" fmla="*/ 2104210 h 6461436"/>
              <a:gd name="connsiteX9" fmla="*/ 6237021 w 6647705"/>
              <a:gd name="connsiteY9" fmla="*/ 2111648 h 6461436"/>
              <a:gd name="connsiteX10" fmla="*/ 6259718 w 6647705"/>
              <a:gd name="connsiteY10" fmla="*/ 2356556 h 6461436"/>
              <a:gd name="connsiteX11" fmla="*/ 6264060 w 6647705"/>
              <a:gd name="connsiteY11" fmla="*/ 2374375 h 6461436"/>
              <a:gd name="connsiteX12" fmla="*/ 6267041 w 6647705"/>
              <a:gd name="connsiteY12" fmla="*/ 2435573 h 6461436"/>
              <a:gd name="connsiteX13" fmla="*/ 6271496 w 6647705"/>
              <a:gd name="connsiteY13" fmla="*/ 2444087 h 6461436"/>
              <a:gd name="connsiteX14" fmla="*/ 6647705 w 6647705"/>
              <a:gd name="connsiteY14" fmla="*/ 6461436 h 6461436"/>
              <a:gd name="connsiteX15" fmla="*/ 545408 w 6647705"/>
              <a:gd name="connsiteY15" fmla="*/ 6461436 h 6461436"/>
              <a:gd name="connsiteX16" fmla="*/ 544170 w 6647705"/>
              <a:gd name="connsiteY16" fmla="*/ 6448085 h 6461436"/>
              <a:gd name="connsiteX17" fmla="*/ 533573 w 6647705"/>
              <a:gd name="connsiteY17" fmla="*/ 6434067 h 6461436"/>
              <a:gd name="connsiteX18" fmla="*/ 522439 w 6647705"/>
              <a:gd name="connsiteY18" fmla="*/ 6388375 h 6461436"/>
              <a:gd name="connsiteX19" fmla="*/ 518228 w 6647705"/>
              <a:gd name="connsiteY19" fmla="*/ 6357352 h 6461436"/>
              <a:gd name="connsiteX20" fmla="*/ 518072 w 6647705"/>
              <a:gd name="connsiteY20" fmla="*/ 6352810 h 6461436"/>
              <a:gd name="connsiteX21" fmla="*/ 523971 w 6647705"/>
              <a:gd name="connsiteY21" fmla="*/ 6314577 h 6461436"/>
              <a:gd name="connsiteX22" fmla="*/ 518934 w 6647705"/>
              <a:gd name="connsiteY22" fmla="*/ 6311532 h 6461436"/>
              <a:gd name="connsiteX23" fmla="*/ 513042 w 6647705"/>
              <a:gd name="connsiteY23" fmla="*/ 6300271 h 6461436"/>
              <a:gd name="connsiteX24" fmla="*/ 517740 w 6647705"/>
              <a:gd name="connsiteY24" fmla="*/ 6289716 h 6461436"/>
              <a:gd name="connsiteX25" fmla="*/ 523418 w 6647705"/>
              <a:gd name="connsiteY25" fmla="*/ 6241814 h 6461436"/>
              <a:gd name="connsiteX26" fmla="*/ 523922 w 6647705"/>
              <a:gd name="connsiteY26" fmla="*/ 6229603 h 6461436"/>
              <a:gd name="connsiteX27" fmla="*/ 67 w 6647705"/>
              <a:gd name="connsiteY27" fmla="*/ 577048 h 6461436"/>
              <a:gd name="connsiteX28" fmla="*/ 34408 w 6647705"/>
              <a:gd name="connsiteY28" fmla="*/ 548975 h 6461436"/>
              <a:gd name="connsiteX29" fmla="*/ 6004504 w 6647705"/>
              <a:gd name="connsiteY29" fmla="*/ 217 h 646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network formed by white dots">
            <a:extLst>
              <a:ext uri="{FF2B5EF4-FFF2-40B4-BE49-F238E27FC236}">
                <a16:creationId xmlns:a16="http://schemas.microsoft.com/office/drawing/2014/main" id="{BB08AC03-8CC0-DB68-2142-C9A84E0EA22D}"/>
              </a:ext>
            </a:extLst>
          </p:cNvPr>
          <p:cNvPicPr>
            <a:picLocks noChangeAspect="1"/>
          </p:cNvPicPr>
          <p:nvPr/>
        </p:nvPicPr>
        <p:blipFill rotWithShape="1">
          <a:blip r:embed="rId3">
            <a:alphaModFix amt="84000"/>
          </a:blip>
          <a:srcRect l="20677" r="4" b="4"/>
          <a:stretch/>
        </p:blipFill>
        <p:spPr>
          <a:xfrm>
            <a:off x="457850" y="379444"/>
            <a:ext cx="6678117"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p:spPr>
      </p:pic>
      <p:sp>
        <p:nvSpPr>
          <p:cNvPr id="2" name="Title"/>
          <p:cNvSpPr>
            <a:spLocks noGrp="1"/>
          </p:cNvSpPr>
          <p:nvPr>
            <p:ph type="ctrTitle"/>
          </p:nvPr>
        </p:nvSpPr>
        <p:spPr>
          <a:xfrm>
            <a:off x="5933208" y="681036"/>
            <a:ext cx="5572992" cy="1916505"/>
          </a:xfrm>
        </p:spPr>
        <p:txBody>
          <a:bodyPr>
            <a:normAutofit/>
          </a:bodyPr>
          <a:lstStyle/>
          <a:p>
            <a:r>
              <a:rPr lang="en-US" dirty="0"/>
              <a:t>What is Generative AI?</a:t>
            </a:r>
          </a:p>
        </p:txBody>
      </p:sp>
      <p:sp>
        <p:nvSpPr>
          <p:cNvPr id="16" name="Freeform: Shape 15">
            <a:extLst>
              <a:ext uri="{FF2B5EF4-FFF2-40B4-BE49-F238E27FC236}">
                <a16:creationId xmlns:a16="http://schemas.microsoft.com/office/drawing/2014/main" id="{60376AD7-5814-4A2B-B3FC-395355E39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830335">
            <a:off x="463402" y="118600"/>
            <a:ext cx="444795" cy="1868387"/>
          </a:xfrm>
          <a:custGeom>
            <a:avLst/>
            <a:gdLst>
              <a:gd name="connsiteX0" fmla="*/ 0 w 444795"/>
              <a:gd name="connsiteY0" fmla="*/ 78388 h 1868387"/>
              <a:gd name="connsiteX1" fmla="*/ 39454 w 444795"/>
              <a:gd name="connsiteY1" fmla="*/ 66552 h 1868387"/>
              <a:gd name="connsiteX2" fmla="*/ 139617 w 444795"/>
              <a:gd name="connsiteY2" fmla="*/ 42263 h 1868387"/>
              <a:gd name="connsiteX3" fmla="*/ 193778 w 444795"/>
              <a:gd name="connsiteY3" fmla="*/ 51160 h 1868387"/>
              <a:gd name="connsiteX4" fmla="*/ 261389 w 444795"/>
              <a:gd name="connsiteY4" fmla="*/ 36852 h 1868387"/>
              <a:gd name="connsiteX5" fmla="*/ 274876 w 444795"/>
              <a:gd name="connsiteY5" fmla="*/ 37840 h 1868387"/>
              <a:gd name="connsiteX6" fmla="*/ 280032 w 444795"/>
              <a:gd name="connsiteY6" fmla="*/ 48921 h 1868387"/>
              <a:gd name="connsiteX7" fmla="*/ 284781 w 444795"/>
              <a:gd name="connsiteY7" fmla="*/ 50980 h 1868387"/>
              <a:gd name="connsiteX8" fmla="*/ 300007 w 444795"/>
              <a:gd name="connsiteY8" fmla="*/ 37078 h 1868387"/>
              <a:gd name="connsiteX9" fmla="*/ 375999 w 444795"/>
              <a:gd name="connsiteY9" fmla="*/ 45281 h 1868387"/>
              <a:gd name="connsiteX10" fmla="*/ 417584 w 444795"/>
              <a:gd name="connsiteY10" fmla="*/ 9727 h 1868387"/>
              <a:gd name="connsiteX11" fmla="*/ 444795 w 444795"/>
              <a:gd name="connsiteY11" fmla="*/ 0 h 1868387"/>
              <a:gd name="connsiteX12" fmla="*/ 444795 w 444795"/>
              <a:gd name="connsiteY12" fmla="*/ 1864840 h 1868387"/>
              <a:gd name="connsiteX13" fmla="*/ 430079 w 444795"/>
              <a:gd name="connsiteY13" fmla="*/ 1860813 h 1868387"/>
              <a:gd name="connsiteX14" fmla="*/ 383783 w 444795"/>
              <a:gd name="connsiteY14" fmla="*/ 1862444 h 1868387"/>
              <a:gd name="connsiteX15" fmla="*/ 370358 w 444795"/>
              <a:gd name="connsiteY15" fmla="*/ 1868387 h 1868387"/>
              <a:gd name="connsiteX16" fmla="*/ 336658 w 444795"/>
              <a:gd name="connsiteY16" fmla="*/ 1868387 h 1868387"/>
              <a:gd name="connsiteX17" fmla="*/ 306546 w 444795"/>
              <a:gd name="connsiteY17" fmla="*/ 1858526 h 1868387"/>
              <a:gd name="connsiteX18" fmla="*/ 236457 w 444795"/>
              <a:gd name="connsiteY18" fmla="*/ 1847671 h 1868387"/>
              <a:gd name="connsiteX19" fmla="*/ 205722 w 444795"/>
              <a:gd name="connsiteY19" fmla="*/ 1841430 h 1868387"/>
              <a:gd name="connsiteX20" fmla="*/ 181807 w 444795"/>
              <a:gd name="connsiteY20" fmla="*/ 1823771 h 1868387"/>
              <a:gd name="connsiteX21" fmla="*/ 178439 w 444795"/>
              <a:gd name="connsiteY21" fmla="*/ 1808957 h 1868387"/>
              <a:gd name="connsiteX22" fmla="*/ 161935 w 444795"/>
              <a:gd name="connsiteY22" fmla="*/ 1803551 h 1868387"/>
              <a:gd name="connsiteX23" fmla="*/ 158071 w 444795"/>
              <a:gd name="connsiteY23" fmla="*/ 1799541 h 1868387"/>
              <a:gd name="connsiteX24" fmla="*/ 135376 w 444795"/>
              <a:gd name="connsiteY24" fmla="*/ 1779136 h 1868387"/>
              <a:gd name="connsiteX25" fmla="*/ 132952 w 444795"/>
              <a:gd name="connsiteY25" fmla="*/ 1786380 h 1868387"/>
              <a:gd name="connsiteX26" fmla="*/ 0 w 444795"/>
              <a:gd name="connsiteY26" fmla="*/ 1663146 h 186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4795" h="1868387">
                <a:moveTo>
                  <a:pt x="0" y="78388"/>
                </a:moveTo>
                <a:lnTo>
                  <a:pt x="39454" y="66552"/>
                </a:lnTo>
                <a:cubicBezTo>
                  <a:pt x="73377" y="59047"/>
                  <a:pt x="108602" y="54461"/>
                  <a:pt x="139617" y="42263"/>
                </a:cubicBezTo>
                <a:cubicBezTo>
                  <a:pt x="180799" y="87869"/>
                  <a:pt x="156173" y="44723"/>
                  <a:pt x="193778" y="51160"/>
                </a:cubicBezTo>
                <a:lnTo>
                  <a:pt x="261389" y="36852"/>
                </a:lnTo>
                <a:lnTo>
                  <a:pt x="274876" y="37840"/>
                </a:lnTo>
                <a:lnTo>
                  <a:pt x="280032" y="48921"/>
                </a:lnTo>
                <a:lnTo>
                  <a:pt x="284781" y="50980"/>
                </a:lnTo>
                <a:lnTo>
                  <a:pt x="300007" y="37078"/>
                </a:lnTo>
                <a:cubicBezTo>
                  <a:pt x="322467" y="29589"/>
                  <a:pt x="353078" y="47149"/>
                  <a:pt x="375999" y="45281"/>
                </a:cubicBezTo>
                <a:cubicBezTo>
                  <a:pt x="382977" y="27666"/>
                  <a:pt x="397501" y="17994"/>
                  <a:pt x="417584" y="9727"/>
                </a:cubicBezTo>
                <a:lnTo>
                  <a:pt x="444795" y="0"/>
                </a:lnTo>
                <a:lnTo>
                  <a:pt x="444795" y="1864840"/>
                </a:lnTo>
                <a:lnTo>
                  <a:pt x="430079" y="1860813"/>
                </a:lnTo>
                <a:cubicBezTo>
                  <a:pt x="411946" y="1857931"/>
                  <a:pt x="392950" y="1858479"/>
                  <a:pt x="383783" y="1862444"/>
                </a:cubicBezTo>
                <a:lnTo>
                  <a:pt x="370358" y="1868387"/>
                </a:lnTo>
                <a:lnTo>
                  <a:pt x="336658" y="1868387"/>
                </a:lnTo>
                <a:lnTo>
                  <a:pt x="306546" y="1858526"/>
                </a:lnTo>
                <a:cubicBezTo>
                  <a:pt x="280888" y="1847233"/>
                  <a:pt x="256422" y="1834783"/>
                  <a:pt x="236457" y="1847671"/>
                </a:cubicBezTo>
                <a:cubicBezTo>
                  <a:pt x="224964" y="1848497"/>
                  <a:pt x="214878" y="1845991"/>
                  <a:pt x="205722" y="1841430"/>
                </a:cubicBezTo>
                <a:lnTo>
                  <a:pt x="181807" y="1823771"/>
                </a:lnTo>
                <a:lnTo>
                  <a:pt x="178439" y="1808957"/>
                </a:lnTo>
                <a:lnTo>
                  <a:pt x="161935" y="1803551"/>
                </a:lnTo>
                <a:lnTo>
                  <a:pt x="158071" y="1799541"/>
                </a:lnTo>
                <a:cubicBezTo>
                  <a:pt x="150700" y="1791836"/>
                  <a:pt x="143295" y="1784610"/>
                  <a:pt x="135376" y="1779136"/>
                </a:cubicBezTo>
                <a:lnTo>
                  <a:pt x="132952" y="1786380"/>
                </a:lnTo>
                <a:lnTo>
                  <a:pt x="0" y="1663146"/>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p:cNvSpPr>
            <a:spLocks noGrp="1"/>
          </p:cNvSpPr>
          <p:nvPr>
            <p:ph idx="1"/>
          </p:nvPr>
        </p:nvSpPr>
        <p:spPr>
          <a:xfrm>
            <a:off x="7791796" y="3060862"/>
            <a:ext cx="3447012" cy="3116101"/>
          </a:xfrm>
        </p:spPr>
        <p:txBody>
          <a:bodyPr>
            <a:normAutofit/>
          </a:bodyPr>
          <a:lstStyle/>
          <a:p>
            <a:pPr lvl="0">
              <a:lnSpc>
                <a:spcPct val="110000"/>
              </a:lnSpc>
            </a:pPr>
            <a:r>
              <a:rPr lang="en-US" sz="1400" b="1" dirty="0"/>
              <a:t>Definition</a:t>
            </a:r>
            <a:r>
              <a:rPr lang="en-US" sz="1400" dirty="0"/>
              <a:t>: Generative Artificial Intelligence refers to algorithms and models designed to create new content that resembles the data they were trained on</a:t>
            </a:r>
          </a:p>
          <a:p>
            <a:pPr lvl="0">
              <a:lnSpc>
                <a:spcPct val="110000"/>
              </a:lnSpc>
            </a:pPr>
            <a:r>
              <a:rPr lang="en-US" sz="1400" b="1" dirty="0"/>
              <a:t>Importance: </a:t>
            </a:r>
            <a:r>
              <a:rPr lang="en-US" sz="1400" dirty="0"/>
              <a:t>Generative AI plays a pivotal role in various domains by fostering creativity, aiding in content generation, and offering novel solutions to complex problems</a:t>
            </a:r>
          </a:p>
        </p:txBody>
      </p:sp>
      <p:grpSp>
        <p:nvGrpSpPr>
          <p:cNvPr id="18" name="Group 17">
            <a:extLst>
              <a:ext uri="{FF2B5EF4-FFF2-40B4-BE49-F238E27FC236}">
                <a16:creationId xmlns:a16="http://schemas.microsoft.com/office/drawing/2014/main" id="{D2D2835C-DDE9-4332-9476-94B711F053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9" name="Group 18">
              <a:extLst>
                <a:ext uri="{FF2B5EF4-FFF2-40B4-BE49-F238E27FC236}">
                  <a16:creationId xmlns:a16="http://schemas.microsoft.com/office/drawing/2014/main" id="{37647015-EE9A-4F89-A88A-DC5786E6638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21" name="Straight Connector 20">
                <a:extLst>
                  <a:ext uri="{FF2B5EF4-FFF2-40B4-BE49-F238E27FC236}">
                    <a16:creationId xmlns:a16="http://schemas.microsoft.com/office/drawing/2014/main" id="{CB275C9D-23AD-4120-B860-4A64988102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7793833-C4D8-475A-86F4-45B2FFCF4F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Oval 19">
              <a:extLst>
                <a:ext uri="{FF2B5EF4-FFF2-40B4-BE49-F238E27FC236}">
                  <a16:creationId xmlns:a16="http://schemas.microsoft.com/office/drawing/2014/main" id="{CBDF05EB-F6AC-4339-BC6E-8D6527685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94972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0F9F56E-5A69-4F79-A578-5963B46C14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219199" y="365125"/>
            <a:ext cx="5509684" cy="1578930"/>
          </a:xfrm>
        </p:spPr>
        <p:txBody>
          <a:bodyPr>
            <a:normAutofit/>
          </a:bodyPr>
          <a:lstStyle/>
          <a:p>
            <a:r>
              <a:rPr lang="en-US" dirty="0"/>
              <a:t>Types of Generative AI</a:t>
            </a:r>
          </a:p>
        </p:txBody>
      </p:sp>
      <p:sp>
        <p:nvSpPr>
          <p:cNvPr id="3" name="Content Placeholder"/>
          <p:cNvSpPr>
            <a:spLocks noGrp="1"/>
          </p:cNvSpPr>
          <p:nvPr>
            <p:ph idx="1"/>
          </p:nvPr>
        </p:nvSpPr>
        <p:spPr>
          <a:xfrm>
            <a:off x="1219200" y="2331288"/>
            <a:ext cx="5509684" cy="3840912"/>
          </a:xfrm>
        </p:spPr>
        <p:txBody>
          <a:bodyPr>
            <a:normAutofit/>
          </a:bodyPr>
          <a:lstStyle/>
          <a:p>
            <a:pPr marL="0" lvl="0" indent="0">
              <a:lnSpc>
                <a:spcPct val="110000"/>
              </a:lnSpc>
              <a:buNone/>
            </a:pPr>
            <a:r>
              <a:rPr lang="en-US" sz="1000" b="1" dirty="0"/>
              <a:t>Generative Adversarial Networks (GANs)</a:t>
            </a:r>
          </a:p>
          <a:p>
            <a:pPr lvl="0">
              <a:lnSpc>
                <a:spcPct val="110000"/>
              </a:lnSpc>
            </a:pPr>
            <a:r>
              <a:rPr lang="en-US" sz="1000" dirty="0"/>
              <a:t>Architecture: GANs consist of two neural networks: a generator and a discriminator</a:t>
            </a:r>
          </a:p>
          <a:p>
            <a:pPr lvl="0">
              <a:lnSpc>
                <a:spcPct val="110000"/>
              </a:lnSpc>
            </a:pPr>
            <a:r>
              <a:rPr lang="en-US" sz="1000" dirty="0"/>
              <a:t>Example: GANs are widely used for tasks such as image generation, style transfer, data augmentation, and anomaly detection</a:t>
            </a:r>
          </a:p>
          <a:p>
            <a:pPr marL="0" lvl="0" indent="0">
              <a:lnSpc>
                <a:spcPct val="110000"/>
              </a:lnSpc>
              <a:buNone/>
            </a:pPr>
            <a:r>
              <a:rPr lang="en-US" sz="1000" b="1" dirty="0"/>
              <a:t>Variational Autoencoders (VAE)</a:t>
            </a:r>
          </a:p>
          <a:p>
            <a:pPr lvl="0">
              <a:lnSpc>
                <a:spcPct val="110000"/>
              </a:lnSpc>
            </a:pPr>
            <a:r>
              <a:rPr lang="en-US" sz="1000" dirty="0"/>
              <a:t>Structure: VAEs comprise an encoder network that compresses input data into a latent space representation and a decoder network that reconstructs the original data from the latent space</a:t>
            </a:r>
          </a:p>
          <a:p>
            <a:pPr lvl="0">
              <a:lnSpc>
                <a:spcPct val="110000"/>
              </a:lnSpc>
            </a:pPr>
            <a:r>
              <a:rPr lang="en-US" sz="1000" dirty="0"/>
              <a:t>Applications: VAEs are utilized for tasks like image generation, anomaly detection, data imputation, and dimensionality reduction</a:t>
            </a:r>
          </a:p>
          <a:p>
            <a:pPr marL="0" lvl="0" indent="0">
              <a:lnSpc>
                <a:spcPct val="110000"/>
              </a:lnSpc>
              <a:buNone/>
            </a:pPr>
            <a:r>
              <a:rPr lang="en-US" sz="1000" b="1" dirty="0"/>
              <a:t>Recurrent Neural Networks (RNN)</a:t>
            </a:r>
          </a:p>
          <a:p>
            <a:pPr lvl="0">
              <a:lnSpc>
                <a:spcPct val="110000"/>
              </a:lnSpc>
            </a:pPr>
            <a:r>
              <a:rPr lang="en-US" sz="1000" dirty="0"/>
              <a:t>Description: RNNs are a class of neural networks designed to process sequential data by maintaining a memory state</a:t>
            </a:r>
          </a:p>
          <a:p>
            <a:pPr>
              <a:lnSpc>
                <a:spcPct val="110000"/>
              </a:lnSpc>
            </a:pPr>
            <a:r>
              <a:rPr lang="en-US" sz="1000" dirty="0"/>
              <a:t>Examples: RNNs find applications in text generation, music composition, video captioning, and speech synthesis.  </a:t>
            </a:r>
          </a:p>
        </p:txBody>
      </p:sp>
      <p:sp>
        <p:nvSpPr>
          <p:cNvPr id="29" name="Rectangle 13">
            <a:extLst>
              <a:ext uri="{FF2B5EF4-FFF2-40B4-BE49-F238E27FC236}">
                <a16:creationId xmlns:a16="http://schemas.microsoft.com/office/drawing/2014/main" id="{E99323BC-1B70-447E-A2E4-BD7851671A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4245">
            <a:off x="7357309" y="579304"/>
            <a:ext cx="4207231" cy="5687459"/>
          </a:xfrm>
          <a:custGeom>
            <a:avLst/>
            <a:gdLst>
              <a:gd name="connsiteX0" fmla="*/ 0 w 4212976"/>
              <a:gd name="connsiteY0" fmla="*/ 0 h 5687201"/>
              <a:gd name="connsiteX1" fmla="*/ 4212976 w 4212976"/>
              <a:gd name="connsiteY1" fmla="*/ 0 h 5687201"/>
              <a:gd name="connsiteX2" fmla="*/ 4212976 w 4212976"/>
              <a:gd name="connsiteY2" fmla="*/ 5687201 h 5687201"/>
              <a:gd name="connsiteX3" fmla="*/ 0 w 4212976"/>
              <a:gd name="connsiteY3" fmla="*/ 5687201 h 5687201"/>
              <a:gd name="connsiteX4" fmla="*/ 0 w 4212976"/>
              <a:gd name="connsiteY4" fmla="*/ 0 h 5687201"/>
              <a:gd name="connsiteX0" fmla="*/ 0 w 4212976"/>
              <a:gd name="connsiteY0" fmla="*/ 0 h 5687201"/>
              <a:gd name="connsiteX1" fmla="*/ 4212976 w 4212976"/>
              <a:gd name="connsiteY1" fmla="*/ 0 h 5687201"/>
              <a:gd name="connsiteX2" fmla="*/ 4212976 w 4212976"/>
              <a:gd name="connsiteY2" fmla="*/ 5687201 h 5687201"/>
              <a:gd name="connsiteX3" fmla="*/ 22981 w 4212976"/>
              <a:gd name="connsiteY3" fmla="*/ 5686169 h 5687201"/>
              <a:gd name="connsiteX4" fmla="*/ 0 w 4212976"/>
              <a:gd name="connsiteY4" fmla="*/ 0 h 5687201"/>
              <a:gd name="connsiteX0" fmla="*/ 0 w 4207231"/>
              <a:gd name="connsiteY0" fmla="*/ 0 h 5687459"/>
              <a:gd name="connsiteX1" fmla="*/ 4207231 w 4207231"/>
              <a:gd name="connsiteY1" fmla="*/ 258 h 5687459"/>
              <a:gd name="connsiteX2" fmla="*/ 4207231 w 4207231"/>
              <a:gd name="connsiteY2" fmla="*/ 5687459 h 5687459"/>
              <a:gd name="connsiteX3" fmla="*/ 17236 w 4207231"/>
              <a:gd name="connsiteY3" fmla="*/ 5686427 h 5687459"/>
              <a:gd name="connsiteX4" fmla="*/ 0 w 4207231"/>
              <a:gd name="connsiteY4" fmla="*/ 0 h 568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231" h="5687459">
                <a:moveTo>
                  <a:pt x="0" y="0"/>
                </a:moveTo>
                <a:lnTo>
                  <a:pt x="4207231" y="258"/>
                </a:lnTo>
                <a:lnTo>
                  <a:pt x="4207231" y="5687459"/>
                </a:lnTo>
                <a:lnTo>
                  <a:pt x="17236" y="5686427"/>
                </a:lnTo>
                <a:cubicBezTo>
                  <a:pt x="9576" y="3791037"/>
                  <a:pt x="7660" y="1895390"/>
                  <a:pt x="0" y="0"/>
                </a:cubicBezTo>
                <a:close/>
              </a:path>
            </a:pathLst>
          </a:cu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FFF5263-8C19-4573-8C94-FC74D1ED10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61469">
            <a:off x="7347250" y="569415"/>
            <a:ext cx="4259614" cy="5705181"/>
          </a:xfrm>
          <a:custGeom>
            <a:avLst/>
            <a:gdLst>
              <a:gd name="connsiteX0" fmla="*/ 412307 w 4662328"/>
              <a:gd name="connsiteY0" fmla="*/ 0 h 5549975"/>
              <a:gd name="connsiteX1" fmla="*/ 3414493 w 4662328"/>
              <a:gd name="connsiteY1" fmla="*/ 171842 h 5549975"/>
              <a:gd name="connsiteX2" fmla="*/ 4243304 w 4662328"/>
              <a:gd name="connsiteY2" fmla="*/ 226950 h 5549975"/>
              <a:gd name="connsiteX3" fmla="*/ 4616498 w 4662328"/>
              <a:gd name="connsiteY3" fmla="*/ 247374 h 5549975"/>
              <a:gd name="connsiteX4" fmla="*/ 4644377 w 4662328"/>
              <a:gd name="connsiteY4" fmla="*/ 269179 h 5549975"/>
              <a:gd name="connsiteX5" fmla="*/ 4642603 w 4662328"/>
              <a:gd name="connsiteY5" fmla="*/ 300930 h 5549975"/>
              <a:gd name="connsiteX6" fmla="*/ 4645525 w 4662328"/>
              <a:gd name="connsiteY6" fmla="*/ 302647 h 5549975"/>
              <a:gd name="connsiteX7" fmla="*/ 4661951 w 4662328"/>
              <a:gd name="connsiteY7" fmla="*/ 334222 h 5549975"/>
              <a:gd name="connsiteX8" fmla="*/ 4639690 w 4662328"/>
              <a:gd name="connsiteY8" fmla="*/ 391868 h 5549975"/>
              <a:gd name="connsiteX9" fmla="*/ 4636202 w 4662328"/>
              <a:gd name="connsiteY9" fmla="*/ 415489 h 5549975"/>
              <a:gd name="connsiteX10" fmla="*/ 4631097 w 4662328"/>
              <a:gd name="connsiteY10" fmla="*/ 506828 h 5549975"/>
              <a:gd name="connsiteX11" fmla="*/ 4630447 w 4662328"/>
              <a:gd name="connsiteY11" fmla="*/ 553245 h 5549975"/>
              <a:gd name="connsiteX12" fmla="*/ 4627348 w 4662328"/>
              <a:gd name="connsiteY12" fmla="*/ 581709 h 5549975"/>
              <a:gd name="connsiteX13" fmla="*/ 4626679 w 4662328"/>
              <a:gd name="connsiteY13" fmla="*/ 585890 h 5549975"/>
              <a:gd name="connsiteX14" fmla="*/ 4613742 w 4662328"/>
              <a:gd name="connsiteY14" fmla="*/ 817404 h 5549975"/>
              <a:gd name="connsiteX15" fmla="*/ 4615455 w 4662328"/>
              <a:gd name="connsiteY15" fmla="*/ 822238 h 5549975"/>
              <a:gd name="connsiteX16" fmla="*/ 4613304 w 4662328"/>
              <a:gd name="connsiteY16" fmla="*/ 846069 h 5549975"/>
              <a:gd name="connsiteX17" fmla="*/ 4611704 w 4662328"/>
              <a:gd name="connsiteY17" fmla="*/ 853854 h 5549975"/>
              <a:gd name="connsiteX18" fmla="*/ 4605466 w 4662328"/>
              <a:gd name="connsiteY18" fmla="*/ 965485 h 5549975"/>
              <a:gd name="connsiteX19" fmla="*/ 4607543 w 4662328"/>
              <a:gd name="connsiteY19" fmla="*/ 966385 h 5549975"/>
              <a:gd name="connsiteX20" fmla="*/ 4611662 w 4662328"/>
              <a:gd name="connsiteY20" fmla="*/ 1002567 h 5549975"/>
              <a:gd name="connsiteX21" fmla="*/ 4606864 w 4662328"/>
              <a:gd name="connsiteY21" fmla="*/ 1101094 h 5549975"/>
              <a:gd name="connsiteX22" fmla="*/ 4606759 w 4662328"/>
              <a:gd name="connsiteY22" fmla="*/ 1159389 h 5549975"/>
              <a:gd name="connsiteX23" fmla="*/ 4611062 w 4662328"/>
              <a:gd name="connsiteY23" fmla="*/ 1180505 h 5549975"/>
              <a:gd name="connsiteX24" fmla="*/ 4614152 w 4662328"/>
              <a:gd name="connsiteY24" fmla="*/ 1210687 h 5549975"/>
              <a:gd name="connsiteX25" fmla="*/ 4622969 w 4662328"/>
              <a:gd name="connsiteY25" fmla="*/ 1263157 h 5549975"/>
              <a:gd name="connsiteX26" fmla="*/ 4625246 w 4662328"/>
              <a:gd name="connsiteY26" fmla="*/ 1313374 h 5549975"/>
              <a:gd name="connsiteX27" fmla="*/ 4624366 w 4662328"/>
              <a:gd name="connsiteY27" fmla="*/ 1347004 h 5549975"/>
              <a:gd name="connsiteX28" fmla="*/ 4623903 w 4662328"/>
              <a:gd name="connsiteY28" fmla="*/ 1351864 h 5549975"/>
              <a:gd name="connsiteX29" fmla="*/ 4614784 w 4662328"/>
              <a:gd name="connsiteY29" fmla="*/ 1391762 h 5549975"/>
              <a:gd name="connsiteX30" fmla="*/ 4618048 w 4662328"/>
              <a:gd name="connsiteY30" fmla="*/ 1395707 h 5549975"/>
              <a:gd name="connsiteX31" fmla="*/ 4620890 w 4662328"/>
              <a:gd name="connsiteY31" fmla="*/ 1408524 h 5549975"/>
              <a:gd name="connsiteX32" fmla="*/ 4616149 w 4662328"/>
              <a:gd name="connsiteY32" fmla="*/ 1419109 h 5549975"/>
              <a:gd name="connsiteX33" fmla="*/ 4605965 w 4662328"/>
              <a:gd name="connsiteY33" fmla="*/ 1469337 h 5549975"/>
              <a:gd name="connsiteX34" fmla="*/ 4595068 w 4662328"/>
              <a:gd name="connsiteY34" fmla="*/ 1543038 h 5549975"/>
              <a:gd name="connsiteX35" fmla="*/ 4590187 w 4662328"/>
              <a:gd name="connsiteY35" fmla="*/ 1553997 h 5549975"/>
              <a:gd name="connsiteX36" fmla="*/ 4575759 w 4662328"/>
              <a:gd name="connsiteY36" fmla="*/ 1626071 h 5549975"/>
              <a:gd name="connsiteX37" fmla="*/ 4572044 w 4662328"/>
              <a:gd name="connsiteY37" fmla="*/ 1664103 h 5549975"/>
              <a:gd name="connsiteX38" fmla="*/ 4575704 w 4662328"/>
              <a:gd name="connsiteY38" fmla="*/ 1668558 h 5549975"/>
              <a:gd name="connsiteX39" fmla="*/ 4574054 w 4662328"/>
              <a:gd name="connsiteY39" fmla="*/ 1679756 h 5549975"/>
              <a:gd name="connsiteX40" fmla="*/ 4574466 w 4662328"/>
              <a:gd name="connsiteY40" fmla="*/ 1682815 h 5549975"/>
              <a:gd name="connsiteX41" fmla="*/ 4575977 w 4662328"/>
              <a:gd name="connsiteY41" fmla="*/ 1700268 h 5549975"/>
              <a:gd name="connsiteX42" fmla="*/ 4564507 w 4662328"/>
              <a:gd name="connsiteY42" fmla="*/ 1735163 h 5549975"/>
              <a:gd name="connsiteX43" fmla="*/ 4562447 w 4662328"/>
              <a:gd name="connsiteY43" fmla="*/ 1735289 h 5549975"/>
              <a:gd name="connsiteX44" fmla="*/ 4553949 w 4662328"/>
              <a:gd name="connsiteY44" fmla="*/ 1887374 h 5549975"/>
              <a:gd name="connsiteX45" fmla="*/ 4562640 w 4662328"/>
              <a:gd name="connsiteY45" fmla="*/ 1911536 h 5549975"/>
              <a:gd name="connsiteX46" fmla="*/ 4564918 w 4662328"/>
              <a:gd name="connsiteY46" fmla="*/ 1961755 h 5549975"/>
              <a:gd name="connsiteX47" fmla="*/ 4564037 w 4662328"/>
              <a:gd name="connsiteY47" fmla="*/ 1995384 h 5549975"/>
              <a:gd name="connsiteX48" fmla="*/ 4563575 w 4662328"/>
              <a:gd name="connsiteY48" fmla="*/ 2000244 h 5549975"/>
              <a:gd name="connsiteX49" fmla="*/ 4554455 w 4662328"/>
              <a:gd name="connsiteY49" fmla="*/ 2040142 h 5549975"/>
              <a:gd name="connsiteX50" fmla="*/ 4557720 w 4662328"/>
              <a:gd name="connsiteY50" fmla="*/ 2044087 h 5549975"/>
              <a:gd name="connsiteX51" fmla="*/ 4560561 w 4662328"/>
              <a:gd name="connsiteY51" fmla="*/ 2056904 h 5549975"/>
              <a:gd name="connsiteX52" fmla="*/ 4555820 w 4662328"/>
              <a:gd name="connsiteY52" fmla="*/ 2067489 h 5549975"/>
              <a:gd name="connsiteX53" fmla="*/ 4545636 w 4662328"/>
              <a:gd name="connsiteY53" fmla="*/ 2117719 h 5549975"/>
              <a:gd name="connsiteX54" fmla="*/ 4538305 w 4662328"/>
              <a:gd name="connsiteY54" fmla="*/ 2167300 h 5549975"/>
              <a:gd name="connsiteX55" fmla="*/ 4482222 w 4662328"/>
              <a:gd name="connsiteY55" fmla="*/ 3223633 h 5549975"/>
              <a:gd name="connsiteX56" fmla="*/ 4469436 w 4662328"/>
              <a:gd name="connsiteY56" fmla="*/ 3477281 h 5549975"/>
              <a:gd name="connsiteX57" fmla="*/ 4458351 w 4662328"/>
              <a:gd name="connsiteY57" fmla="*/ 3639984 h 5549975"/>
              <a:gd name="connsiteX58" fmla="*/ 4367590 w 4662328"/>
              <a:gd name="connsiteY58" fmla="*/ 5278921 h 5549975"/>
              <a:gd name="connsiteX59" fmla="*/ 4372888 w 4662328"/>
              <a:gd name="connsiteY59" fmla="*/ 5315626 h 5549975"/>
              <a:gd name="connsiteX60" fmla="*/ 4376422 w 4662328"/>
              <a:gd name="connsiteY60" fmla="*/ 5350090 h 5549975"/>
              <a:gd name="connsiteX61" fmla="*/ 4379254 w 4662328"/>
              <a:gd name="connsiteY61" fmla="*/ 5450399 h 5549975"/>
              <a:gd name="connsiteX62" fmla="*/ 4360697 w 4662328"/>
              <a:gd name="connsiteY62" fmla="*/ 5484804 h 5549975"/>
              <a:gd name="connsiteX63" fmla="*/ 4356045 w 4662328"/>
              <a:gd name="connsiteY63" fmla="*/ 5487504 h 5549975"/>
              <a:gd name="connsiteX64" fmla="*/ 4352588 w 4662328"/>
              <a:gd name="connsiteY64" fmla="*/ 5549951 h 5549975"/>
              <a:gd name="connsiteX65" fmla="*/ 121904 w 4662328"/>
              <a:gd name="connsiteY65" fmla="*/ 5314089 h 5549975"/>
              <a:gd name="connsiteX66" fmla="*/ 125710 w 4662328"/>
              <a:gd name="connsiteY66" fmla="*/ 5243704 h 5549975"/>
              <a:gd name="connsiteX67" fmla="*/ 113205 w 4662328"/>
              <a:gd name="connsiteY67" fmla="*/ 5239903 h 5549975"/>
              <a:gd name="connsiteX68" fmla="*/ 117425 w 4662328"/>
              <a:gd name="connsiteY68" fmla="*/ 5233298 h 5549975"/>
              <a:gd name="connsiteX69" fmla="*/ 117694 w 4662328"/>
              <a:gd name="connsiteY69" fmla="*/ 5230552 h 5549975"/>
              <a:gd name="connsiteX70" fmla="*/ 117964 w 4662328"/>
              <a:gd name="connsiteY70" fmla="*/ 5227804 h 5549975"/>
              <a:gd name="connsiteX71" fmla="*/ 118501 w 4662328"/>
              <a:gd name="connsiteY71" fmla="*/ 5222308 h 5549975"/>
              <a:gd name="connsiteX72" fmla="*/ 118186 w 4662328"/>
              <a:gd name="connsiteY72" fmla="*/ 5216405 h 5549975"/>
              <a:gd name="connsiteX73" fmla="*/ 117602 w 4662328"/>
              <a:gd name="connsiteY73" fmla="*/ 5213249 h 5549975"/>
              <a:gd name="connsiteX74" fmla="*/ 117871 w 4662328"/>
              <a:gd name="connsiteY74" fmla="*/ 5210500 h 5549975"/>
              <a:gd name="connsiteX75" fmla="*/ 117555 w 4662328"/>
              <a:gd name="connsiteY75" fmla="*/ 5204597 h 5549975"/>
              <a:gd name="connsiteX76" fmla="*/ 116972 w 4662328"/>
              <a:gd name="connsiteY76" fmla="*/ 5201441 h 5549975"/>
              <a:gd name="connsiteX77" fmla="*/ 116342 w 4662328"/>
              <a:gd name="connsiteY77" fmla="*/ 5189632 h 5549975"/>
              <a:gd name="connsiteX78" fmla="*/ 115758 w 4662328"/>
              <a:gd name="connsiteY78" fmla="*/ 5186477 h 5549975"/>
              <a:gd name="connsiteX79" fmla="*/ 116026 w 4662328"/>
              <a:gd name="connsiteY79" fmla="*/ 5183728 h 5549975"/>
              <a:gd name="connsiteX80" fmla="*/ 114591 w 4662328"/>
              <a:gd name="connsiteY80" fmla="*/ 5180163 h 5549975"/>
              <a:gd name="connsiteX81" fmla="*/ 131086 w 4662328"/>
              <a:gd name="connsiteY81" fmla="*/ 5144275 h 5549975"/>
              <a:gd name="connsiteX82" fmla="*/ 152522 w 4662328"/>
              <a:gd name="connsiteY82" fmla="*/ 4747825 h 5549975"/>
              <a:gd name="connsiteX83" fmla="*/ 0 w 4662328"/>
              <a:gd name="connsiteY83" fmla="*/ 4747825 h 5549975"/>
              <a:gd name="connsiteX84" fmla="*/ 0 w 4662328"/>
              <a:gd name="connsiteY84" fmla="*/ 3811601 h 5549975"/>
              <a:gd name="connsiteX85" fmla="*/ 110031 w 4662328"/>
              <a:gd name="connsiteY85" fmla="*/ 3811601 h 5549975"/>
              <a:gd name="connsiteX0" fmla="*/ 412307 w 4662328"/>
              <a:gd name="connsiteY0" fmla="*/ 0 h 5549975"/>
              <a:gd name="connsiteX1" fmla="*/ 3414493 w 4662328"/>
              <a:gd name="connsiteY1" fmla="*/ 171842 h 5549975"/>
              <a:gd name="connsiteX2" fmla="*/ 4243304 w 4662328"/>
              <a:gd name="connsiteY2" fmla="*/ 226950 h 5549975"/>
              <a:gd name="connsiteX3" fmla="*/ 4616498 w 4662328"/>
              <a:gd name="connsiteY3" fmla="*/ 247374 h 5549975"/>
              <a:gd name="connsiteX4" fmla="*/ 4644377 w 4662328"/>
              <a:gd name="connsiteY4" fmla="*/ 269179 h 5549975"/>
              <a:gd name="connsiteX5" fmla="*/ 4642603 w 4662328"/>
              <a:gd name="connsiteY5" fmla="*/ 300930 h 5549975"/>
              <a:gd name="connsiteX6" fmla="*/ 4645525 w 4662328"/>
              <a:gd name="connsiteY6" fmla="*/ 302647 h 5549975"/>
              <a:gd name="connsiteX7" fmla="*/ 4661951 w 4662328"/>
              <a:gd name="connsiteY7" fmla="*/ 334222 h 5549975"/>
              <a:gd name="connsiteX8" fmla="*/ 4639690 w 4662328"/>
              <a:gd name="connsiteY8" fmla="*/ 391868 h 5549975"/>
              <a:gd name="connsiteX9" fmla="*/ 4636202 w 4662328"/>
              <a:gd name="connsiteY9" fmla="*/ 415489 h 5549975"/>
              <a:gd name="connsiteX10" fmla="*/ 4631097 w 4662328"/>
              <a:gd name="connsiteY10" fmla="*/ 506828 h 5549975"/>
              <a:gd name="connsiteX11" fmla="*/ 4630447 w 4662328"/>
              <a:gd name="connsiteY11" fmla="*/ 553245 h 5549975"/>
              <a:gd name="connsiteX12" fmla="*/ 4627348 w 4662328"/>
              <a:gd name="connsiteY12" fmla="*/ 581709 h 5549975"/>
              <a:gd name="connsiteX13" fmla="*/ 4626679 w 4662328"/>
              <a:gd name="connsiteY13" fmla="*/ 585890 h 5549975"/>
              <a:gd name="connsiteX14" fmla="*/ 4613742 w 4662328"/>
              <a:gd name="connsiteY14" fmla="*/ 817404 h 5549975"/>
              <a:gd name="connsiteX15" fmla="*/ 4615455 w 4662328"/>
              <a:gd name="connsiteY15" fmla="*/ 822238 h 5549975"/>
              <a:gd name="connsiteX16" fmla="*/ 4613304 w 4662328"/>
              <a:gd name="connsiteY16" fmla="*/ 846069 h 5549975"/>
              <a:gd name="connsiteX17" fmla="*/ 4611704 w 4662328"/>
              <a:gd name="connsiteY17" fmla="*/ 853854 h 5549975"/>
              <a:gd name="connsiteX18" fmla="*/ 4605466 w 4662328"/>
              <a:gd name="connsiteY18" fmla="*/ 965485 h 5549975"/>
              <a:gd name="connsiteX19" fmla="*/ 4607543 w 4662328"/>
              <a:gd name="connsiteY19" fmla="*/ 966385 h 5549975"/>
              <a:gd name="connsiteX20" fmla="*/ 4611662 w 4662328"/>
              <a:gd name="connsiteY20" fmla="*/ 1002567 h 5549975"/>
              <a:gd name="connsiteX21" fmla="*/ 4606864 w 4662328"/>
              <a:gd name="connsiteY21" fmla="*/ 1101094 h 5549975"/>
              <a:gd name="connsiteX22" fmla="*/ 4606759 w 4662328"/>
              <a:gd name="connsiteY22" fmla="*/ 1159389 h 5549975"/>
              <a:gd name="connsiteX23" fmla="*/ 4611062 w 4662328"/>
              <a:gd name="connsiteY23" fmla="*/ 1180505 h 5549975"/>
              <a:gd name="connsiteX24" fmla="*/ 4614152 w 4662328"/>
              <a:gd name="connsiteY24" fmla="*/ 1210687 h 5549975"/>
              <a:gd name="connsiteX25" fmla="*/ 4622969 w 4662328"/>
              <a:gd name="connsiteY25" fmla="*/ 1263157 h 5549975"/>
              <a:gd name="connsiteX26" fmla="*/ 4625246 w 4662328"/>
              <a:gd name="connsiteY26" fmla="*/ 1313374 h 5549975"/>
              <a:gd name="connsiteX27" fmla="*/ 4624366 w 4662328"/>
              <a:gd name="connsiteY27" fmla="*/ 1347004 h 5549975"/>
              <a:gd name="connsiteX28" fmla="*/ 4623903 w 4662328"/>
              <a:gd name="connsiteY28" fmla="*/ 1351864 h 5549975"/>
              <a:gd name="connsiteX29" fmla="*/ 4614784 w 4662328"/>
              <a:gd name="connsiteY29" fmla="*/ 1391762 h 5549975"/>
              <a:gd name="connsiteX30" fmla="*/ 4618048 w 4662328"/>
              <a:gd name="connsiteY30" fmla="*/ 1395707 h 5549975"/>
              <a:gd name="connsiteX31" fmla="*/ 4620890 w 4662328"/>
              <a:gd name="connsiteY31" fmla="*/ 1408524 h 5549975"/>
              <a:gd name="connsiteX32" fmla="*/ 4616149 w 4662328"/>
              <a:gd name="connsiteY32" fmla="*/ 1419109 h 5549975"/>
              <a:gd name="connsiteX33" fmla="*/ 4605965 w 4662328"/>
              <a:gd name="connsiteY33" fmla="*/ 1469337 h 5549975"/>
              <a:gd name="connsiteX34" fmla="*/ 4595068 w 4662328"/>
              <a:gd name="connsiteY34" fmla="*/ 1543038 h 5549975"/>
              <a:gd name="connsiteX35" fmla="*/ 4590187 w 4662328"/>
              <a:gd name="connsiteY35" fmla="*/ 1553997 h 5549975"/>
              <a:gd name="connsiteX36" fmla="*/ 4575759 w 4662328"/>
              <a:gd name="connsiteY36" fmla="*/ 1626071 h 5549975"/>
              <a:gd name="connsiteX37" fmla="*/ 4572044 w 4662328"/>
              <a:gd name="connsiteY37" fmla="*/ 1664103 h 5549975"/>
              <a:gd name="connsiteX38" fmla="*/ 4575704 w 4662328"/>
              <a:gd name="connsiteY38" fmla="*/ 1668558 h 5549975"/>
              <a:gd name="connsiteX39" fmla="*/ 4574054 w 4662328"/>
              <a:gd name="connsiteY39" fmla="*/ 1679756 h 5549975"/>
              <a:gd name="connsiteX40" fmla="*/ 4574466 w 4662328"/>
              <a:gd name="connsiteY40" fmla="*/ 1682815 h 5549975"/>
              <a:gd name="connsiteX41" fmla="*/ 4575977 w 4662328"/>
              <a:gd name="connsiteY41" fmla="*/ 1700268 h 5549975"/>
              <a:gd name="connsiteX42" fmla="*/ 4564507 w 4662328"/>
              <a:gd name="connsiteY42" fmla="*/ 1735163 h 5549975"/>
              <a:gd name="connsiteX43" fmla="*/ 4562447 w 4662328"/>
              <a:gd name="connsiteY43" fmla="*/ 1735289 h 5549975"/>
              <a:gd name="connsiteX44" fmla="*/ 4553949 w 4662328"/>
              <a:gd name="connsiteY44" fmla="*/ 1887374 h 5549975"/>
              <a:gd name="connsiteX45" fmla="*/ 4562640 w 4662328"/>
              <a:gd name="connsiteY45" fmla="*/ 1911536 h 5549975"/>
              <a:gd name="connsiteX46" fmla="*/ 4564918 w 4662328"/>
              <a:gd name="connsiteY46" fmla="*/ 1961755 h 5549975"/>
              <a:gd name="connsiteX47" fmla="*/ 4564037 w 4662328"/>
              <a:gd name="connsiteY47" fmla="*/ 1995384 h 5549975"/>
              <a:gd name="connsiteX48" fmla="*/ 4563575 w 4662328"/>
              <a:gd name="connsiteY48" fmla="*/ 2000244 h 5549975"/>
              <a:gd name="connsiteX49" fmla="*/ 4554455 w 4662328"/>
              <a:gd name="connsiteY49" fmla="*/ 2040142 h 5549975"/>
              <a:gd name="connsiteX50" fmla="*/ 4557720 w 4662328"/>
              <a:gd name="connsiteY50" fmla="*/ 2044087 h 5549975"/>
              <a:gd name="connsiteX51" fmla="*/ 4560561 w 4662328"/>
              <a:gd name="connsiteY51" fmla="*/ 2056904 h 5549975"/>
              <a:gd name="connsiteX52" fmla="*/ 4555820 w 4662328"/>
              <a:gd name="connsiteY52" fmla="*/ 2067489 h 5549975"/>
              <a:gd name="connsiteX53" fmla="*/ 4545636 w 4662328"/>
              <a:gd name="connsiteY53" fmla="*/ 2117719 h 5549975"/>
              <a:gd name="connsiteX54" fmla="*/ 4538305 w 4662328"/>
              <a:gd name="connsiteY54" fmla="*/ 2167300 h 5549975"/>
              <a:gd name="connsiteX55" fmla="*/ 4482222 w 4662328"/>
              <a:gd name="connsiteY55" fmla="*/ 3223633 h 5549975"/>
              <a:gd name="connsiteX56" fmla="*/ 4469436 w 4662328"/>
              <a:gd name="connsiteY56" fmla="*/ 3477281 h 5549975"/>
              <a:gd name="connsiteX57" fmla="*/ 4458351 w 4662328"/>
              <a:gd name="connsiteY57" fmla="*/ 3639984 h 5549975"/>
              <a:gd name="connsiteX58" fmla="*/ 4367590 w 4662328"/>
              <a:gd name="connsiteY58" fmla="*/ 5278921 h 5549975"/>
              <a:gd name="connsiteX59" fmla="*/ 4372888 w 4662328"/>
              <a:gd name="connsiteY59" fmla="*/ 5315626 h 5549975"/>
              <a:gd name="connsiteX60" fmla="*/ 4376422 w 4662328"/>
              <a:gd name="connsiteY60" fmla="*/ 5350090 h 5549975"/>
              <a:gd name="connsiteX61" fmla="*/ 4379254 w 4662328"/>
              <a:gd name="connsiteY61" fmla="*/ 5450399 h 5549975"/>
              <a:gd name="connsiteX62" fmla="*/ 4360697 w 4662328"/>
              <a:gd name="connsiteY62" fmla="*/ 5484804 h 5549975"/>
              <a:gd name="connsiteX63" fmla="*/ 4356045 w 4662328"/>
              <a:gd name="connsiteY63" fmla="*/ 5487504 h 5549975"/>
              <a:gd name="connsiteX64" fmla="*/ 4352588 w 4662328"/>
              <a:gd name="connsiteY64" fmla="*/ 5549951 h 5549975"/>
              <a:gd name="connsiteX65" fmla="*/ 121904 w 4662328"/>
              <a:gd name="connsiteY65" fmla="*/ 5314089 h 5549975"/>
              <a:gd name="connsiteX66" fmla="*/ 125710 w 4662328"/>
              <a:gd name="connsiteY66" fmla="*/ 5243704 h 5549975"/>
              <a:gd name="connsiteX67" fmla="*/ 113205 w 4662328"/>
              <a:gd name="connsiteY67" fmla="*/ 5239903 h 5549975"/>
              <a:gd name="connsiteX68" fmla="*/ 117425 w 4662328"/>
              <a:gd name="connsiteY68" fmla="*/ 5233298 h 5549975"/>
              <a:gd name="connsiteX69" fmla="*/ 117694 w 4662328"/>
              <a:gd name="connsiteY69" fmla="*/ 5230552 h 5549975"/>
              <a:gd name="connsiteX70" fmla="*/ 117964 w 4662328"/>
              <a:gd name="connsiteY70" fmla="*/ 5227804 h 5549975"/>
              <a:gd name="connsiteX71" fmla="*/ 118501 w 4662328"/>
              <a:gd name="connsiteY71" fmla="*/ 5222308 h 5549975"/>
              <a:gd name="connsiteX72" fmla="*/ 118186 w 4662328"/>
              <a:gd name="connsiteY72" fmla="*/ 5216405 h 5549975"/>
              <a:gd name="connsiteX73" fmla="*/ 117602 w 4662328"/>
              <a:gd name="connsiteY73" fmla="*/ 5213249 h 5549975"/>
              <a:gd name="connsiteX74" fmla="*/ 117871 w 4662328"/>
              <a:gd name="connsiteY74" fmla="*/ 5210500 h 5549975"/>
              <a:gd name="connsiteX75" fmla="*/ 117555 w 4662328"/>
              <a:gd name="connsiteY75" fmla="*/ 5204597 h 5549975"/>
              <a:gd name="connsiteX76" fmla="*/ 116972 w 4662328"/>
              <a:gd name="connsiteY76" fmla="*/ 5201441 h 5549975"/>
              <a:gd name="connsiteX77" fmla="*/ 116342 w 4662328"/>
              <a:gd name="connsiteY77" fmla="*/ 5189632 h 5549975"/>
              <a:gd name="connsiteX78" fmla="*/ 115758 w 4662328"/>
              <a:gd name="connsiteY78" fmla="*/ 5186477 h 5549975"/>
              <a:gd name="connsiteX79" fmla="*/ 116026 w 4662328"/>
              <a:gd name="connsiteY79" fmla="*/ 5183728 h 5549975"/>
              <a:gd name="connsiteX80" fmla="*/ 114591 w 4662328"/>
              <a:gd name="connsiteY80" fmla="*/ 5180163 h 5549975"/>
              <a:gd name="connsiteX81" fmla="*/ 131086 w 4662328"/>
              <a:gd name="connsiteY81" fmla="*/ 5144275 h 5549975"/>
              <a:gd name="connsiteX82" fmla="*/ 152522 w 4662328"/>
              <a:gd name="connsiteY82" fmla="*/ 4747825 h 5549975"/>
              <a:gd name="connsiteX83" fmla="*/ 0 w 4662328"/>
              <a:gd name="connsiteY83" fmla="*/ 4747825 h 5549975"/>
              <a:gd name="connsiteX84" fmla="*/ 110031 w 4662328"/>
              <a:gd name="connsiteY84" fmla="*/ 3811601 h 5549975"/>
              <a:gd name="connsiteX85" fmla="*/ 412307 w 4662328"/>
              <a:gd name="connsiteY85" fmla="*/ 0 h 5549975"/>
              <a:gd name="connsiteX0" fmla="*/ 302276 w 4552297"/>
              <a:gd name="connsiteY0" fmla="*/ 0 h 5549975"/>
              <a:gd name="connsiteX1" fmla="*/ 3304462 w 4552297"/>
              <a:gd name="connsiteY1" fmla="*/ 171842 h 5549975"/>
              <a:gd name="connsiteX2" fmla="*/ 4133273 w 4552297"/>
              <a:gd name="connsiteY2" fmla="*/ 226950 h 5549975"/>
              <a:gd name="connsiteX3" fmla="*/ 4506467 w 4552297"/>
              <a:gd name="connsiteY3" fmla="*/ 247374 h 5549975"/>
              <a:gd name="connsiteX4" fmla="*/ 4534346 w 4552297"/>
              <a:gd name="connsiteY4" fmla="*/ 269179 h 5549975"/>
              <a:gd name="connsiteX5" fmla="*/ 4532572 w 4552297"/>
              <a:gd name="connsiteY5" fmla="*/ 300930 h 5549975"/>
              <a:gd name="connsiteX6" fmla="*/ 4535494 w 4552297"/>
              <a:gd name="connsiteY6" fmla="*/ 302647 h 5549975"/>
              <a:gd name="connsiteX7" fmla="*/ 4551920 w 4552297"/>
              <a:gd name="connsiteY7" fmla="*/ 334222 h 5549975"/>
              <a:gd name="connsiteX8" fmla="*/ 4529659 w 4552297"/>
              <a:gd name="connsiteY8" fmla="*/ 391868 h 5549975"/>
              <a:gd name="connsiteX9" fmla="*/ 4526171 w 4552297"/>
              <a:gd name="connsiteY9" fmla="*/ 415489 h 5549975"/>
              <a:gd name="connsiteX10" fmla="*/ 4521066 w 4552297"/>
              <a:gd name="connsiteY10" fmla="*/ 506828 h 5549975"/>
              <a:gd name="connsiteX11" fmla="*/ 4520416 w 4552297"/>
              <a:gd name="connsiteY11" fmla="*/ 553245 h 5549975"/>
              <a:gd name="connsiteX12" fmla="*/ 4517317 w 4552297"/>
              <a:gd name="connsiteY12" fmla="*/ 581709 h 5549975"/>
              <a:gd name="connsiteX13" fmla="*/ 4516648 w 4552297"/>
              <a:gd name="connsiteY13" fmla="*/ 585890 h 5549975"/>
              <a:gd name="connsiteX14" fmla="*/ 4503711 w 4552297"/>
              <a:gd name="connsiteY14" fmla="*/ 817404 h 5549975"/>
              <a:gd name="connsiteX15" fmla="*/ 4505424 w 4552297"/>
              <a:gd name="connsiteY15" fmla="*/ 822238 h 5549975"/>
              <a:gd name="connsiteX16" fmla="*/ 4503273 w 4552297"/>
              <a:gd name="connsiteY16" fmla="*/ 846069 h 5549975"/>
              <a:gd name="connsiteX17" fmla="*/ 4501673 w 4552297"/>
              <a:gd name="connsiteY17" fmla="*/ 853854 h 5549975"/>
              <a:gd name="connsiteX18" fmla="*/ 4495435 w 4552297"/>
              <a:gd name="connsiteY18" fmla="*/ 965485 h 5549975"/>
              <a:gd name="connsiteX19" fmla="*/ 4497512 w 4552297"/>
              <a:gd name="connsiteY19" fmla="*/ 966385 h 5549975"/>
              <a:gd name="connsiteX20" fmla="*/ 4501631 w 4552297"/>
              <a:gd name="connsiteY20" fmla="*/ 1002567 h 5549975"/>
              <a:gd name="connsiteX21" fmla="*/ 4496833 w 4552297"/>
              <a:gd name="connsiteY21" fmla="*/ 1101094 h 5549975"/>
              <a:gd name="connsiteX22" fmla="*/ 4496728 w 4552297"/>
              <a:gd name="connsiteY22" fmla="*/ 1159389 h 5549975"/>
              <a:gd name="connsiteX23" fmla="*/ 4501031 w 4552297"/>
              <a:gd name="connsiteY23" fmla="*/ 1180505 h 5549975"/>
              <a:gd name="connsiteX24" fmla="*/ 4504121 w 4552297"/>
              <a:gd name="connsiteY24" fmla="*/ 1210687 h 5549975"/>
              <a:gd name="connsiteX25" fmla="*/ 4512938 w 4552297"/>
              <a:gd name="connsiteY25" fmla="*/ 1263157 h 5549975"/>
              <a:gd name="connsiteX26" fmla="*/ 4515215 w 4552297"/>
              <a:gd name="connsiteY26" fmla="*/ 1313374 h 5549975"/>
              <a:gd name="connsiteX27" fmla="*/ 4514335 w 4552297"/>
              <a:gd name="connsiteY27" fmla="*/ 1347004 h 5549975"/>
              <a:gd name="connsiteX28" fmla="*/ 4513872 w 4552297"/>
              <a:gd name="connsiteY28" fmla="*/ 1351864 h 5549975"/>
              <a:gd name="connsiteX29" fmla="*/ 4504753 w 4552297"/>
              <a:gd name="connsiteY29" fmla="*/ 1391762 h 5549975"/>
              <a:gd name="connsiteX30" fmla="*/ 4508017 w 4552297"/>
              <a:gd name="connsiteY30" fmla="*/ 1395707 h 5549975"/>
              <a:gd name="connsiteX31" fmla="*/ 4510859 w 4552297"/>
              <a:gd name="connsiteY31" fmla="*/ 1408524 h 5549975"/>
              <a:gd name="connsiteX32" fmla="*/ 4506118 w 4552297"/>
              <a:gd name="connsiteY32" fmla="*/ 1419109 h 5549975"/>
              <a:gd name="connsiteX33" fmla="*/ 4495934 w 4552297"/>
              <a:gd name="connsiteY33" fmla="*/ 1469337 h 5549975"/>
              <a:gd name="connsiteX34" fmla="*/ 4485037 w 4552297"/>
              <a:gd name="connsiteY34" fmla="*/ 1543038 h 5549975"/>
              <a:gd name="connsiteX35" fmla="*/ 4480156 w 4552297"/>
              <a:gd name="connsiteY35" fmla="*/ 1553997 h 5549975"/>
              <a:gd name="connsiteX36" fmla="*/ 4465728 w 4552297"/>
              <a:gd name="connsiteY36" fmla="*/ 1626071 h 5549975"/>
              <a:gd name="connsiteX37" fmla="*/ 4462013 w 4552297"/>
              <a:gd name="connsiteY37" fmla="*/ 1664103 h 5549975"/>
              <a:gd name="connsiteX38" fmla="*/ 4465673 w 4552297"/>
              <a:gd name="connsiteY38" fmla="*/ 1668558 h 5549975"/>
              <a:gd name="connsiteX39" fmla="*/ 4464023 w 4552297"/>
              <a:gd name="connsiteY39" fmla="*/ 1679756 h 5549975"/>
              <a:gd name="connsiteX40" fmla="*/ 4464435 w 4552297"/>
              <a:gd name="connsiteY40" fmla="*/ 1682815 h 5549975"/>
              <a:gd name="connsiteX41" fmla="*/ 4465946 w 4552297"/>
              <a:gd name="connsiteY41" fmla="*/ 1700268 h 5549975"/>
              <a:gd name="connsiteX42" fmla="*/ 4454476 w 4552297"/>
              <a:gd name="connsiteY42" fmla="*/ 1735163 h 5549975"/>
              <a:gd name="connsiteX43" fmla="*/ 4452416 w 4552297"/>
              <a:gd name="connsiteY43" fmla="*/ 1735289 h 5549975"/>
              <a:gd name="connsiteX44" fmla="*/ 4443918 w 4552297"/>
              <a:gd name="connsiteY44" fmla="*/ 1887374 h 5549975"/>
              <a:gd name="connsiteX45" fmla="*/ 4452609 w 4552297"/>
              <a:gd name="connsiteY45" fmla="*/ 1911536 h 5549975"/>
              <a:gd name="connsiteX46" fmla="*/ 4454887 w 4552297"/>
              <a:gd name="connsiteY46" fmla="*/ 1961755 h 5549975"/>
              <a:gd name="connsiteX47" fmla="*/ 4454006 w 4552297"/>
              <a:gd name="connsiteY47" fmla="*/ 1995384 h 5549975"/>
              <a:gd name="connsiteX48" fmla="*/ 4453544 w 4552297"/>
              <a:gd name="connsiteY48" fmla="*/ 2000244 h 5549975"/>
              <a:gd name="connsiteX49" fmla="*/ 4444424 w 4552297"/>
              <a:gd name="connsiteY49" fmla="*/ 2040142 h 5549975"/>
              <a:gd name="connsiteX50" fmla="*/ 4447689 w 4552297"/>
              <a:gd name="connsiteY50" fmla="*/ 2044087 h 5549975"/>
              <a:gd name="connsiteX51" fmla="*/ 4450530 w 4552297"/>
              <a:gd name="connsiteY51" fmla="*/ 2056904 h 5549975"/>
              <a:gd name="connsiteX52" fmla="*/ 4445789 w 4552297"/>
              <a:gd name="connsiteY52" fmla="*/ 2067489 h 5549975"/>
              <a:gd name="connsiteX53" fmla="*/ 4435605 w 4552297"/>
              <a:gd name="connsiteY53" fmla="*/ 2117719 h 5549975"/>
              <a:gd name="connsiteX54" fmla="*/ 4428274 w 4552297"/>
              <a:gd name="connsiteY54" fmla="*/ 2167300 h 5549975"/>
              <a:gd name="connsiteX55" fmla="*/ 4372191 w 4552297"/>
              <a:gd name="connsiteY55" fmla="*/ 3223633 h 5549975"/>
              <a:gd name="connsiteX56" fmla="*/ 4359405 w 4552297"/>
              <a:gd name="connsiteY56" fmla="*/ 3477281 h 5549975"/>
              <a:gd name="connsiteX57" fmla="*/ 4348320 w 4552297"/>
              <a:gd name="connsiteY57" fmla="*/ 3639984 h 5549975"/>
              <a:gd name="connsiteX58" fmla="*/ 4257559 w 4552297"/>
              <a:gd name="connsiteY58" fmla="*/ 5278921 h 5549975"/>
              <a:gd name="connsiteX59" fmla="*/ 4262857 w 4552297"/>
              <a:gd name="connsiteY59" fmla="*/ 5315626 h 5549975"/>
              <a:gd name="connsiteX60" fmla="*/ 4266391 w 4552297"/>
              <a:gd name="connsiteY60" fmla="*/ 5350090 h 5549975"/>
              <a:gd name="connsiteX61" fmla="*/ 4269223 w 4552297"/>
              <a:gd name="connsiteY61" fmla="*/ 5450399 h 5549975"/>
              <a:gd name="connsiteX62" fmla="*/ 4250666 w 4552297"/>
              <a:gd name="connsiteY62" fmla="*/ 5484804 h 5549975"/>
              <a:gd name="connsiteX63" fmla="*/ 4246014 w 4552297"/>
              <a:gd name="connsiteY63" fmla="*/ 5487504 h 5549975"/>
              <a:gd name="connsiteX64" fmla="*/ 4242557 w 4552297"/>
              <a:gd name="connsiteY64" fmla="*/ 5549951 h 5549975"/>
              <a:gd name="connsiteX65" fmla="*/ 11873 w 4552297"/>
              <a:gd name="connsiteY65" fmla="*/ 5314089 h 5549975"/>
              <a:gd name="connsiteX66" fmla="*/ 15679 w 4552297"/>
              <a:gd name="connsiteY66" fmla="*/ 5243704 h 5549975"/>
              <a:gd name="connsiteX67" fmla="*/ 3174 w 4552297"/>
              <a:gd name="connsiteY67" fmla="*/ 5239903 h 5549975"/>
              <a:gd name="connsiteX68" fmla="*/ 7394 w 4552297"/>
              <a:gd name="connsiteY68" fmla="*/ 5233298 h 5549975"/>
              <a:gd name="connsiteX69" fmla="*/ 7663 w 4552297"/>
              <a:gd name="connsiteY69" fmla="*/ 5230552 h 5549975"/>
              <a:gd name="connsiteX70" fmla="*/ 7933 w 4552297"/>
              <a:gd name="connsiteY70" fmla="*/ 5227804 h 5549975"/>
              <a:gd name="connsiteX71" fmla="*/ 8470 w 4552297"/>
              <a:gd name="connsiteY71" fmla="*/ 5222308 h 5549975"/>
              <a:gd name="connsiteX72" fmla="*/ 8155 w 4552297"/>
              <a:gd name="connsiteY72" fmla="*/ 5216405 h 5549975"/>
              <a:gd name="connsiteX73" fmla="*/ 7571 w 4552297"/>
              <a:gd name="connsiteY73" fmla="*/ 5213249 h 5549975"/>
              <a:gd name="connsiteX74" fmla="*/ 7840 w 4552297"/>
              <a:gd name="connsiteY74" fmla="*/ 5210500 h 5549975"/>
              <a:gd name="connsiteX75" fmla="*/ 7524 w 4552297"/>
              <a:gd name="connsiteY75" fmla="*/ 5204597 h 5549975"/>
              <a:gd name="connsiteX76" fmla="*/ 6941 w 4552297"/>
              <a:gd name="connsiteY76" fmla="*/ 5201441 h 5549975"/>
              <a:gd name="connsiteX77" fmla="*/ 6311 w 4552297"/>
              <a:gd name="connsiteY77" fmla="*/ 5189632 h 5549975"/>
              <a:gd name="connsiteX78" fmla="*/ 5727 w 4552297"/>
              <a:gd name="connsiteY78" fmla="*/ 5186477 h 5549975"/>
              <a:gd name="connsiteX79" fmla="*/ 5995 w 4552297"/>
              <a:gd name="connsiteY79" fmla="*/ 5183728 h 5549975"/>
              <a:gd name="connsiteX80" fmla="*/ 4560 w 4552297"/>
              <a:gd name="connsiteY80" fmla="*/ 5180163 h 5549975"/>
              <a:gd name="connsiteX81" fmla="*/ 21055 w 4552297"/>
              <a:gd name="connsiteY81" fmla="*/ 5144275 h 5549975"/>
              <a:gd name="connsiteX82" fmla="*/ 42491 w 4552297"/>
              <a:gd name="connsiteY82" fmla="*/ 4747825 h 5549975"/>
              <a:gd name="connsiteX83" fmla="*/ 0 w 4552297"/>
              <a:gd name="connsiteY83" fmla="*/ 3811601 h 5549975"/>
              <a:gd name="connsiteX84" fmla="*/ 302276 w 4552297"/>
              <a:gd name="connsiteY84" fmla="*/ 0 h 5549975"/>
              <a:gd name="connsiteX0" fmla="*/ 299102 w 4549123"/>
              <a:gd name="connsiteY0" fmla="*/ 0 h 5549975"/>
              <a:gd name="connsiteX1" fmla="*/ 3301288 w 4549123"/>
              <a:gd name="connsiteY1" fmla="*/ 171842 h 5549975"/>
              <a:gd name="connsiteX2" fmla="*/ 4130099 w 4549123"/>
              <a:gd name="connsiteY2" fmla="*/ 226950 h 5549975"/>
              <a:gd name="connsiteX3" fmla="*/ 4503293 w 4549123"/>
              <a:gd name="connsiteY3" fmla="*/ 247374 h 5549975"/>
              <a:gd name="connsiteX4" fmla="*/ 4531172 w 4549123"/>
              <a:gd name="connsiteY4" fmla="*/ 269179 h 5549975"/>
              <a:gd name="connsiteX5" fmla="*/ 4529398 w 4549123"/>
              <a:gd name="connsiteY5" fmla="*/ 300930 h 5549975"/>
              <a:gd name="connsiteX6" fmla="*/ 4532320 w 4549123"/>
              <a:gd name="connsiteY6" fmla="*/ 302647 h 5549975"/>
              <a:gd name="connsiteX7" fmla="*/ 4548746 w 4549123"/>
              <a:gd name="connsiteY7" fmla="*/ 334222 h 5549975"/>
              <a:gd name="connsiteX8" fmla="*/ 4526485 w 4549123"/>
              <a:gd name="connsiteY8" fmla="*/ 391868 h 5549975"/>
              <a:gd name="connsiteX9" fmla="*/ 4522997 w 4549123"/>
              <a:gd name="connsiteY9" fmla="*/ 415489 h 5549975"/>
              <a:gd name="connsiteX10" fmla="*/ 4517892 w 4549123"/>
              <a:gd name="connsiteY10" fmla="*/ 506828 h 5549975"/>
              <a:gd name="connsiteX11" fmla="*/ 4517242 w 4549123"/>
              <a:gd name="connsiteY11" fmla="*/ 553245 h 5549975"/>
              <a:gd name="connsiteX12" fmla="*/ 4514143 w 4549123"/>
              <a:gd name="connsiteY12" fmla="*/ 581709 h 5549975"/>
              <a:gd name="connsiteX13" fmla="*/ 4513474 w 4549123"/>
              <a:gd name="connsiteY13" fmla="*/ 585890 h 5549975"/>
              <a:gd name="connsiteX14" fmla="*/ 4500537 w 4549123"/>
              <a:gd name="connsiteY14" fmla="*/ 817404 h 5549975"/>
              <a:gd name="connsiteX15" fmla="*/ 4502250 w 4549123"/>
              <a:gd name="connsiteY15" fmla="*/ 822238 h 5549975"/>
              <a:gd name="connsiteX16" fmla="*/ 4500099 w 4549123"/>
              <a:gd name="connsiteY16" fmla="*/ 846069 h 5549975"/>
              <a:gd name="connsiteX17" fmla="*/ 4498499 w 4549123"/>
              <a:gd name="connsiteY17" fmla="*/ 853854 h 5549975"/>
              <a:gd name="connsiteX18" fmla="*/ 4492261 w 4549123"/>
              <a:gd name="connsiteY18" fmla="*/ 965485 h 5549975"/>
              <a:gd name="connsiteX19" fmla="*/ 4494338 w 4549123"/>
              <a:gd name="connsiteY19" fmla="*/ 966385 h 5549975"/>
              <a:gd name="connsiteX20" fmla="*/ 4498457 w 4549123"/>
              <a:gd name="connsiteY20" fmla="*/ 1002567 h 5549975"/>
              <a:gd name="connsiteX21" fmla="*/ 4493659 w 4549123"/>
              <a:gd name="connsiteY21" fmla="*/ 1101094 h 5549975"/>
              <a:gd name="connsiteX22" fmla="*/ 4493554 w 4549123"/>
              <a:gd name="connsiteY22" fmla="*/ 1159389 h 5549975"/>
              <a:gd name="connsiteX23" fmla="*/ 4497857 w 4549123"/>
              <a:gd name="connsiteY23" fmla="*/ 1180505 h 5549975"/>
              <a:gd name="connsiteX24" fmla="*/ 4500947 w 4549123"/>
              <a:gd name="connsiteY24" fmla="*/ 1210687 h 5549975"/>
              <a:gd name="connsiteX25" fmla="*/ 4509764 w 4549123"/>
              <a:gd name="connsiteY25" fmla="*/ 1263157 h 5549975"/>
              <a:gd name="connsiteX26" fmla="*/ 4512041 w 4549123"/>
              <a:gd name="connsiteY26" fmla="*/ 1313374 h 5549975"/>
              <a:gd name="connsiteX27" fmla="*/ 4511161 w 4549123"/>
              <a:gd name="connsiteY27" fmla="*/ 1347004 h 5549975"/>
              <a:gd name="connsiteX28" fmla="*/ 4510698 w 4549123"/>
              <a:gd name="connsiteY28" fmla="*/ 1351864 h 5549975"/>
              <a:gd name="connsiteX29" fmla="*/ 4501579 w 4549123"/>
              <a:gd name="connsiteY29" fmla="*/ 1391762 h 5549975"/>
              <a:gd name="connsiteX30" fmla="*/ 4504843 w 4549123"/>
              <a:gd name="connsiteY30" fmla="*/ 1395707 h 5549975"/>
              <a:gd name="connsiteX31" fmla="*/ 4507685 w 4549123"/>
              <a:gd name="connsiteY31" fmla="*/ 1408524 h 5549975"/>
              <a:gd name="connsiteX32" fmla="*/ 4502944 w 4549123"/>
              <a:gd name="connsiteY32" fmla="*/ 1419109 h 5549975"/>
              <a:gd name="connsiteX33" fmla="*/ 4492760 w 4549123"/>
              <a:gd name="connsiteY33" fmla="*/ 1469337 h 5549975"/>
              <a:gd name="connsiteX34" fmla="*/ 4481863 w 4549123"/>
              <a:gd name="connsiteY34" fmla="*/ 1543038 h 5549975"/>
              <a:gd name="connsiteX35" fmla="*/ 4476982 w 4549123"/>
              <a:gd name="connsiteY35" fmla="*/ 1553997 h 5549975"/>
              <a:gd name="connsiteX36" fmla="*/ 4462554 w 4549123"/>
              <a:gd name="connsiteY36" fmla="*/ 1626071 h 5549975"/>
              <a:gd name="connsiteX37" fmla="*/ 4458839 w 4549123"/>
              <a:gd name="connsiteY37" fmla="*/ 1664103 h 5549975"/>
              <a:gd name="connsiteX38" fmla="*/ 4462499 w 4549123"/>
              <a:gd name="connsiteY38" fmla="*/ 1668558 h 5549975"/>
              <a:gd name="connsiteX39" fmla="*/ 4460849 w 4549123"/>
              <a:gd name="connsiteY39" fmla="*/ 1679756 h 5549975"/>
              <a:gd name="connsiteX40" fmla="*/ 4461261 w 4549123"/>
              <a:gd name="connsiteY40" fmla="*/ 1682815 h 5549975"/>
              <a:gd name="connsiteX41" fmla="*/ 4462772 w 4549123"/>
              <a:gd name="connsiteY41" fmla="*/ 1700268 h 5549975"/>
              <a:gd name="connsiteX42" fmla="*/ 4451302 w 4549123"/>
              <a:gd name="connsiteY42" fmla="*/ 1735163 h 5549975"/>
              <a:gd name="connsiteX43" fmla="*/ 4449242 w 4549123"/>
              <a:gd name="connsiteY43" fmla="*/ 1735289 h 5549975"/>
              <a:gd name="connsiteX44" fmla="*/ 4440744 w 4549123"/>
              <a:gd name="connsiteY44" fmla="*/ 1887374 h 5549975"/>
              <a:gd name="connsiteX45" fmla="*/ 4449435 w 4549123"/>
              <a:gd name="connsiteY45" fmla="*/ 1911536 h 5549975"/>
              <a:gd name="connsiteX46" fmla="*/ 4451713 w 4549123"/>
              <a:gd name="connsiteY46" fmla="*/ 1961755 h 5549975"/>
              <a:gd name="connsiteX47" fmla="*/ 4450832 w 4549123"/>
              <a:gd name="connsiteY47" fmla="*/ 1995384 h 5549975"/>
              <a:gd name="connsiteX48" fmla="*/ 4450370 w 4549123"/>
              <a:gd name="connsiteY48" fmla="*/ 2000244 h 5549975"/>
              <a:gd name="connsiteX49" fmla="*/ 4441250 w 4549123"/>
              <a:gd name="connsiteY49" fmla="*/ 2040142 h 5549975"/>
              <a:gd name="connsiteX50" fmla="*/ 4444515 w 4549123"/>
              <a:gd name="connsiteY50" fmla="*/ 2044087 h 5549975"/>
              <a:gd name="connsiteX51" fmla="*/ 4447356 w 4549123"/>
              <a:gd name="connsiteY51" fmla="*/ 2056904 h 5549975"/>
              <a:gd name="connsiteX52" fmla="*/ 4442615 w 4549123"/>
              <a:gd name="connsiteY52" fmla="*/ 2067489 h 5549975"/>
              <a:gd name="connsiteX53" fmla="*/ 4432431 w 4549123"/>
              <a:gd name="connsiteY53" fmla="*/ 2117719 h 5549975"/>
              <a:gd name="connsiteX54" fmla="*/ 4425100 w 4549123"/>
              <a:gd name="connsiteY54" fmla="*/ 2167300 h 5549975"/>
              <a:gd name="connsiteX55" fmla="*/ 4369017 w 4549123"/>
              <a:gd name="connsiteY55" fmla="*/ 3223633 h 5549975"/>
              <a:gd name="connsiteX56" fmla="*/ 4356231 w 4549123"/>
              <a:gd name="connsiteY56" fmla="*/ 3477281 h 5549975"/>
              <a:gd name="connsiteX57" fmla="*/ 4345146 w 4549123"/>
              <a:gd name="connsiteY57" fmla="*/ 3639984 h 5549975"/>
              <a:gd name="connsiteX58" fmla="*/ 4254385 w 4549123"/>
              <a:gd name="connsiteY58" fmla="*/ 5278921 h 5549975"/>
              <a:gd name="connsiteX59" fmla="*/ 4259683 w 4549123"/>
              <a:gd name="connsiteY59" fmla="*/ 5315626 h 5549975"/>
              <a:gd name="connsiteX60" fmla="*/ 4263217 w 4549123"/>
              <a:gd name="connsiteY60" fmla="*/ 5350090 h 5549975"/>
              <a:gd name="connsiteX61" fmla="*/ 4266049 w 4549123"/>
              <a:gd name="connsiteY61" fmla="*/ 5450399 h 5549975"/>
              <a:gd name="connsiteX62" fmla="*/ 4247492 w 4549123"/>
              <a:gd name="connsiteY62" fmla="*/ 5484804 h 5549975"/>
              <a:gd name="connsiteX63" fmla="*/ 4242840 w 4549123"/>
              <a:gd name="connsiteY63" fmla="*/ 5487504 h 5549975"/>
              <a:gd name="connsiteX64" fmla="*/ 4239383 w 4549123"/>
              <a:gd name="connsiteY64" fmla="*/ 5549951 h 5549975"/>
              <a:gd name="connsiteX65" fmla="*/ 8699 w 4549123"/>
              <a:gd name="connsiteY65" fmla="*/ 5314089 h 5549975"/>
              <a:gd name="connsiteX66" fmla="*/ 12505 w 4549123"/>
              <a:gd name="connsiteY66" fmla="*/ 5243704 h 5549975"/>
              <a:gd name="connsiteX67" fmla="*/ 0 w 4549123"/>
              <a:gd name="connsiteY67" fmla="*/ 5239903 h 5549975"/>
              <a:gd name="connsiteX68" fmla="*/ 4220 w 4549123"/>
              <a:gd name="connsiteY68" fmla="*/ 5233298 h 5549975"/>
              <a:gd name="connsiteX69" fmla="*/ 4489 w 4549123"/>
              <a:gd name="connsiteY69" fmla="*/ 5230552 h 5549975"/>
              <a:gd name="connsiteX70" fmla="*/ 4759 w 4549123"/>
              <a:gd name="connsiteY70" fmla="*/ 5227804 h 5549975"/>
              <a:gd name="connsiteX71" fmla="*/ 5296 w 4549123"/>
              <a:gd name="connsiteY71" fmla="*/ 5222308 h 5549975"/>
              <a:gd name="connsiteX72" fmla="*/ 4981 w 4549123"/>
              <a:gd name="connsiteY72" fmla="*/ 5216405 h 5549975"/>
              <a:gd name="connsiteX73" fmla="*/ 4397 w 4549123"/>
              <a:gd name="connsiteY73" fmla="*/ 5213249 h 5549975"/>
              <a:gd name="connsiteX74" fmla="*/ 4666 w 4549123"/>
              <a:gd name="connsiteY74" fmla="*/ 5210500 h 5549975"/>
              <a:gd name="connsiteX75" fmla="*/ 4350 w 4549123"/>
              <a:gd name="connsiteY75" fmla="*/ 5204597 h 5549975"/>
              <a:gd name="connsiteX76" fmla="*/ 3767 w 4549123"/>
              <a:gd name="connsiteY76" fmla="*/ 5201441 h 5549975"/>
              <a:gd name="connsiteX77" fmla="*/ 3137 w 4549123"/>
              <a:gd name="connsiteY77" fmla="*/ 5189632 h 5549975"/>
              <a:gd name="connsiteX78" fmla="*/ 2553 w 4549123"/>
              <a:gd name="connsiteY78" fmla="*/ 5186477 h 5549975"/>
              <a:gd name="connsiteX79" fmla="*/ 2821 w 4549123"/>
              <a:gd name="connsiteY79" fmla="*/ 5183728 h 5549975"/>
              <a:gd name="connsiteX80" fmla="*/ 1386 w 4549123"/>
              <a:gd name="connsiteY80" fmla="*/ 5180163 h 5549975"/>
              <a:gd name="connsiteX81" fmla="*/ 17881 w 4549123"/>
              <a:gd name="connsiteY81" fmla="*/ 5144275 h 5549975"/>
              <a:gd name="connsiteX82" fmla="*/ 39317 w 4549123"/>
              <a:gd name="connsiteY82" fmla="*/ 4747825 h 5549975"/>
              <a:gd name="connsiteX83" fmla="*/ 218499 w 4549123"/>
              <a:gd name="connsiteY83" fmla="*/ 3822685 h 5549975"/>
              <a:gd name="connsiteX84" fmla="*/ 299102 w 4549123"/>
              <a:gd name="connsiteY84" fmla="*/ 0 h 5549975"/>
              <a:gd name="connsiteX0" fmla="*/ 299102 w 4549123"/>
              <a:gd name="connsiteY0" fmla="*/ 0 h 5549975"/>
              <a:gd name="connsiteX1" fmla="*/ 3301288 w 4549123"/>
              <a:gd name="connsiteY1" fmla="*/ 171842 h 5549975"/>
              <a:gd name="connsiteX2" fmla="*/ 4130099 w 4549123"/>
              <a:gd name="connsiteY2" fmla="*/ 226950 h 5549975"/>
              <a:gd name="connsiteX3" fmla="*/ 4503293 w 4549123"/>
              <a:gd name="connsiteY3" fmla="*/ 247374 h 5549975"/>
              <a:gd name="connsiteX4" fmla="*/ 4531172 w 4549123"/>
              <a:gd name="connsiteY4" fmla="*/ 269179 h 5549975"/>
              <a:gd name="connsiteX5" fmla="*/ 4529398 w 4549123"/>
              <a:gd name="connsiteY5" fmla="*/ 300930 h 5549975"/>
              <a:gd name="connsiteX6" fmla="*/ 4532320 w 4549123"/>
              <a:gd name="connsiteY6" fmla="*/ 302647 h 5549975"/>
              <a:gd name="connsiteX7" fmla="*/ 4548746 w 4549123"/>
              <a:gd name="connsiteY7" fmla="*/ 334222 h 5549975"/>
              <a:gd name="connsiteX8" fmla="*/ 4526485 w 4549123"/>
              <a:gd name="connsiteY8" fmla="*/ 391868 h 5549975"/>
              <a:gd name="connsiteX9" fmla="*/ 4522997 w 4549123"/>
              <a:gd name="connsiteY9" fmla="*/ 415489 h 5549975"/>
              <a:gd name="connsiteX10" fmla="*/ 4517892 w 4549123"/>
              <a:gd name="connsiteY10" fmla="*/ 506828 h 5549975"/>
              <a:gd name="connsiteX11" fmla="*/ 4517242 w 4549123"/>
              <a:gd name="connsiteY11" fmla="*/ 553245 h 5549975"/>
              <a:gd name="connsiteX12" fmla="*/ 4514143 w 4549123"/>
              <a:gd name="connsiteY12" fmla="*/ 581709 h 5549975"/>
              <a:gd name="connsiteX13" fmla="*/ 4513474 w 4549123"/>
              <a:gd name="connsiteY13" fmla="*/ 585890 h 5549975"/>
              <a:gd name="connsiteX14" fmla="*/ 4500537 w 4549123"/>
              <a:gd name="connsiteY14" fmla="*/ 817404 h 5549975"/>
              <a:gd name="connsiteX15" fmla="*/ 4502250 w 4549123"/>
              <a:gd name="connsiteY15" fmla="*/ 822238 h 5549975"/>
              <a:gd name="connsiteX16" fmla="*/ 4500099 w 4549123"/>
              <a:gd name="connsiteY16" fmla="*/ 846069 h 5549975"/>
              <a:gd name="connsiteX17" fmla="*/ 4498499 w 4549123"/>
              <a:gd name="connsiteY17" fmla="*/ 853854 h 5549975"/>
              <a:gd name="connsiteX18" fmla="*/ 4492261 w 4549123"/>
              <a:gd name="connsiteY18" fmla="*/ 965485 h 5549975"/>
              <a:gd name="connsiteX19" fmla="*/ 4494338 w 4549123"/>
              <a:gd name="connsiteY19" fmla="*/ 966385 h 5549975"/>
              <a:gd name="connsiteX20" fmla="*/ 4498457 w 4549123"/>
              <a:gd name="connsiteY20" fmla="*/ 1002567 h 5549975"/>
              <a:gd name="connsiteX21" fmla="*/ 4493659 w 4549123"/>
              <a:gd name="connsiteY21" fmla="*/ 1101094 h 5549975"/>
              <a:gd name="connsiteX22" fmla="*/ 4493554 w 4549123"/>
              <a:gd name="connsiteY22" fmla="*/ 1159389 h 5549975"/>
              <a:gd name="connsiteX23" fmla="*/ 4497857 w 4549123"/>
              <a:gd name="connsiteY23" fmla="*/ 1180505 h 5549975"/>
              <a:gd name="connsiteX24" fmla="*/ 4500947 w 4549123"/>
              <a:gd name="connsiteY24" fmla="*/ 1210687 h 5549975"/>
              <a:gd name="connsiteX25" fmla="*/ 4509764 w 4549123"/>
              <a:gd name="connsiteY25" fmla="*/ 1263157 h 5549975"/>
              <a:gd name="connsiteX26" fmla="*/ 4512041 w 4549123"/>
              <a:gd name="connsiteY26" fmla="*/ 1313374 h 5549975"/>
              <a:gd name="connsiteX27" fmla="*/ 4511161 w 4549123"/>
              <a:gd name="connsiteY27" fmla="*/ 1347004 h 5549975"/>
              <a:gd name="connsiteX28" fmla="*/ 4510698 w 4549123"/>
              <a:gd name="connsiteY28" fmla="*/ 1351864 h 5549975"/>
              <a:gd name="connsiteX29" fmla="*/ 4501579 w 4549123"/>
              <a:gd name="connsiteY29" fmla="*/ 1391762 h 5549975"/>
              <a:gd name="connsiteX30" fmla="*/ 4504843 w 4549123"/>
              <a:gd name="connsiteY30" fmla="*/ 1395707 h 5549975"/>
              <a:gd name="connsiteX31" fmla="*/ 4507685 w 4549123"/>
              <a:gd name="connsiteY31" fmla="*/ 1408524 h 5549975"/>
              <a:gd name="connsiteX32" fmla="*/ 4502944 w 4549123"/>
              <a:gd name="connsiteY32" fmla="*/ 1419109 h 5549975"/>
              <a:gd name="connsiteX33" fmla="*/ 4492760 w 4549123"/>
              <a:gd name="connsiteY33" fmla="*/ 1469337 h 5549975"/>
              <a:gd name="connsiteX34" fmla="*/ 4481863 w 4549123"/>
              <a:gd name="connsiteY34" fmla="*/ 1543038 h 5549975"/>
              <a:gd name="connsiteX35" fmla="*/ 4476982 w 4549123"/>
              <a:gd name="connsiteY35" fmla="*/ 1553997 h 5549975"/>
              <a:gd name="connsiteX36" fmla="*/ 4462554 w 4549123"/>
              <a:gd name="connsiteY36" fmla="*/ 1626071 h 5549975"/>
              <a:gd name="connsiteX37" fmla="*/ 4458839 w 4549123"/>
              <a:gd name="connsiteY37" fmla="*/ 1664103 h 5549975"/>
              <a:gd name="connsiteX38" fmla="*/ 4462499 w 4549123"/>
              <a:gd name="connsiteY38" fmla="*/ 1668558 h 5549975"/>
              <a:gd name="connsiteX39" fmla="*/ 4460849 w 4549123"/>
              <a:gd name="connsiteY39" fmla="*/ 1679756 h 5549975"/>
              <a:gd name="connsiteX40" fmla="*/ 4461261 w 4549123"/>
              <a:gd name="connsiteY40" fmla="*/ 1682815 h 5549975"/>
              <a:gd name="connsiteX41" fmla="*/ 4462772 w 4549123"/>
              <a:gd name="connsiteY41" fmla="*/ 1700268 h 5549975"/>
              <a:gd name="connsiteX42" fmla="*/ 4451302 w 4549123"/>
              <a:gd name="connsiteY42" fmla="*/ 1735163 h 5549975"/>
              <a:gd name="connsiteX43" fmla="*/ 4449242 w 4549123"/>
              <a:gd name="connsiteY43" fmla="*/ 1735289 h 5549975"/>
              <a:gd name="connsiteX44" fmla="*/ 4440744 w 4549123"/>
              <a:gd name="connsiteY44" fmla="*/ 1887374 h 5549975"/>
              <a:gd name="connsiteX45" fmla="*/ 4449435 w 4549123"/>
              <a:gd name="connsiteY45" fmla="*/ 1911536 h 5549975"/>
              <a:gd name="connsiteX46" fmla="*/ 4451713 w 4549123"/>
              <a:gd name="connsiteY46" fmla="*/ 1961755 h 5549975"/>
              <a:gd name="connsiteX47" fmla="*/ 4450832 w 4549123"/>
              <a:gd name="connsiteY47" fmla="*/ 1995384 h 5549975"/>
              <a:gd name="connsiteX48" fmla="*/ 4450370 w 4549123"/>
              <a:gd name="connsiteY48" fmla="*/ 2000244 h 5549975"/>
              <a:gd name="connsiteX49" fmla="*/ 4441250 w 4549123"/>
              <a:gd name="connsiteY49" fmla="*/ 2040142 h 5549975"/>
              <a:gd name="connsiteX50" fmla="*/ 4444515 w 4549123"/>
              <a:gd name="connsiteY50" fmla="*/ 2044087 h 5549975"/>
              <a:gd name="connsiteX51" fmla="*/ 4447356 w 4549123"/>
              <a:gd name="connsiteY51" fmla="*/ 2056904 h 5549975"/>
              <a:gd name="connsiteX52" fmla="*/ 4442615 w 4549123"/>
              <a:gd name="connsiteY52" fmla="*/ 2067489 h 5549975"/>
              <a:gd name="connsiteX53" fmla="*/ 4432431 w 4549123"/>
              <a:gd name="connsiteY53" fmla="*/ 2117719 h 5549975"/>
              <a:gd name="connsiteX54" fmla="*/ 4425100 w 4549123"/>
              <a:gd name="connsiteY54" fmla="*/ 2167300 h 5549975"/>
              <a:gd name="connsiteX55" fmla="*/ 4369017 w 4549123"/>
              <a:gd name="connsiteY55" fmla="*/ 3223633 h 5549975"/>
              <a:gd name="connsiteX56" fmla="*/ 4356231 w 4549123"/>
              <a:gd name="connsiteY56" fmla="*/ 3477281 h 5549975"/>
              <a:gd name="connsiteX57" fmla="*/ 4345146 w 4549123"/>
              <a:gd name="connsiteY57" fmla="*/ 3639984 h 5549975"/>
              <a:gd name="connsiteX58" fmla="*/ 4254385 w 4549123"/>
              <a:gd name="connsiteY58" fmla="*/ 5278921 h 5549975"/>
              <a:gd name="connsiteX59" fmla="*/ 4259683 w 4549123"/>
              <a:gd name="connsiteY59" fmla="*/ 5315626 h 5549975"/>
              <a:gd name="connsiteX60" fmla="*/ 4263217 w 4549123"/>
              <a:gd name="connsiteY60" fmla="*/ 5350090 h 5549975"/>
              <a:gd name="connsiteX61" fmla="*/ 4266049 w 4549123"/>
              <a:gd name="connsiteY61" fmla="*/ 5450399 h 5549975"/>
              <a:gd name="connsiteX62" fmla="*/ 4247492 w 4549123"/>
              <a:gd name="connsiteY62" fmla="*/ 5484804 h 5549975"/>
              <a:gd name="connsiteX63" fmla="*/ 4242840 w 4549123"/>
              <a:gd name="connsiteY63" fmla="*/ 5487504 h 5549975"/>
              <a:gd name="connsiteX64" fmla="*/ 4239383 w 4549123"/>
              <a:gd name="connsiteY64" fmla="*/ 5549951 h 5549975"/>
              <a:gd name="connsiteX65" fmla="*/ 8699 w 4549123"/>
              <a:gd name="connsiteY65" fmla="*/ 5314089 h 5549975"/>
              <a:gd name="connsiteX66" fmla="*/ 12505 w 4549123"/>
              <a:gd name="connsiteY66" fmla="*/ 5243704 h 5549975"/>
              <a:gd name="connsiteX67" fmla="*/ 0 w 4549123"/>
              <a:gd name="connsiteY67" fmla="*/ 5239903 h 5549975"/>
              <a:gd name="connsiteX68" fmla="*/ 4220 w 4549123"/>
              <a:gd name="connsiteY68" fmla="*/ 5233298 h 5549975"/>
              <a:gd name="connsiteX69" fmla="*/ 4489 w 4549123"/>
              <a:gd name="connsiteY69" fmla="*/ 5230552 h 5549975"/>
              <a:gd name="connsiteX70" fmla="*/ 4759 w 4549123"/>
              <a:gd name="connsiteY70" fmla="*/ 5227804 h 5549975"/>
              <a:gd name="connsiteX71" fmla="*/ 5296 w 4549123"/>
              <a:gd name="connsiteY71" fmla="*/ 5222308 h 5549975"/>
              <a:gd name="connsiteX72" fmla="*/ 4981 w 4549123"/>
              <a:gd name="connsiteY72" fmla="*/ 5216405 h 5549975"/>
              <a:gd name="connsiteX73" fmla="*/ 4397 w 4549123"/>
              <a:gd name="connsiteY73" fmla="*/ 5213249 h 5549975"/>
              <a:gd name="connsiteX74" fmla="*/ 4666 w 4549123"/>
              <a:gd name="connsiteY74" fmla="*/ 5210500 h 5549975"/>
              <a:gd name="connsiteX75" fmla="*/ 4350 w 4549123"/>
              <a:gd name="connsiteY75" fmla="*/ 5204597 h 5549975"/>
              <a:gd name="connsiteX76" fmla="*/ 3767 w 4549123"/>
              <a:gd name="connsiteY76" fmla="*/ 5201441 h 5549975"/>
              <a:gd name="connsiteX77" fmla="*/ 3137 w 4549123"/>
              <a:gd name="connsiteY77" fmla="*/ 5189632 h 5549975"/>
              <a:gd name="connsiteX78" fmla="*/ 2553 w 4549123"/>
              <a:gd name="connsiteY78" fmla="*/ 5186477 h 5549975"/>
              <a:gd name="connsiteX79" fmla="*/ 2821 w 4549123"/>
              <a:gd name="connsiteY79" fmla="*/ 5183728 h 5549975"/>
              <a:gd name="connsiteX80" fmla="*/ 1386 w 4549123"/>
              <a:gd name="connsiteY80" fmla="*/ 5180163 h 5549975"/>
              <a:gd name="connsiteX81" fmla="*/ 17881 w 4549123"/>
              <a:gd name="connsiteY81" fmla="*/ 5144275 h 5549975"/>
              <a:gd name="connsiteX82" fmla="*/ 39317 w 4549123"/>
              <a:gd name="connsiteY82" fmla="*/ 4747825 h 5549975"/>
              <a:gd name="connsiteX83" fmla="*/ 74412 w 4549123"/>
              <a:gd name="connsiteY83" fmla="*/ 3839310 h 5549975"/>
              <a:gd name="connsiteX84" fmla="*/ 299102 w 4549123"/>
              <a:gd name="connsiteY84" fmla="*/ 0 h 5549975"/>
              <a:gd name="connsiteX0" fmla="*/ 299102 w 4549123"/>
              <a:gd name="connsiteY0" fmla="*/ 0 h 5549975"/>
              <a:gd name="connsiteX1" fmla="*/ 3301288 w 4549123"/>
              <a:gd name="connsiteY1" fmla="*/ 171842 h 5549975"/>
              <a:gd name="connsiteX2" fmla="*/ 4130099 w 4549123"/>
              <a:gd name="connsiteY2" fmla="*/ 226950 h 5549975"/>
              <a:gd name="connsiteX3" fmla="*/ 4503293 w 4549123"/>
              <a:gd name="connsiteY3" fmla="*/ 247374 h 5549975"/>
              <a:gd name="connsiteX4" fmla="*/ 4531172 w 4549123"/>
              <a:gd name="connsiteY4" fmla="*/ 269179 h 5549975"/>
              <a:gd name="connsiteX5" fmla="*/ 4529398 w 4549123"/>
              <a:gd name="connsiteY5" fmla="*/ 300930 h 5549975"/>
              <a:gd name="connsiteX6" fmla="*/ 4532320 w 4549123"/>
              <a:gd name="connsiteY6" fmla="*/ 302647 h 5549975"/>
              <a:gd name="connsiteX7" fmla="*/ 4548746 w 4549123"/>
              <a:gd name="connsiteY7" fmla="*/ 334222 h 5549975"/>
              <a:gd name="connsiteX8" fmla="*/ 4526485 w 4549123"/>
              <a:gd name="connsiteY8" fmla="*/ 391868 h 5549975"/>
              <a:gd name="connsiteX9" fmla="*/ 4522997 w 4549123"/>
              <a:gd name="connsiteY9" fmla="*/ 415489 h 5549975"/>
              <a:gd name="connsiteX10" fmla="*/ 4517892 w 4549123"/>
              <a:gd name="connsiteY10" fmla="*/ 506828 h 5549975"/>
              <a:gd name="connsiteX11" fmla="*/ 4517242 w 4549123"/>
              <a:gd name="connsiteY11" fmla="*/ 553245 h 5549975"/>
              <a:gd name="connsiteX12" fmla="*/ 4514143 w 4549123"/>
              <a:gd name="connsiteY12" fmla="*/ 581709 h 5549975"/>
              <a:gd name="connsiteX13" fmla="*/ 4513474 w 4549123"/>
              <a:gd name="connsiteY13" fmla="*/ 585890 h 5549975"/>
              <a:gd name="connsiteX14" fmla="*/ 4500537 w 4549123"/>
              <a:gd name="connsiteY14" fmla="*/ 817404 h 5549975"/>
              <a:gd name="connsiteX15" fmla="*/ 4502250 w 4549123"/>
              <a:gd name="connsiteY15" fmla="*/ 822238 h 5549975"/>
              <a:gd name="connsiteX16" fmla="*/ 4500099 w 4549123"/>
              <a:gd name="connsiteY16" fmla="*/ 846069 h 5549975"/>
              <a:gd name="connsiteX17" fmla="*/ 4498499 w 4549123"/>
              <a:gd name="connsiteY17" fmla="*/ 853854 h 5549975"/>
              <a:gd name="connsiteX18" fmla="*/ 4492261 w 4549123"/>
              <a:gd name="connsiteY18" fmla="*/ 965485 h 5549975"/>
              <a:gd name="connsiteX19" fmla="*/ 4494338 w 4549123"/>
              <a:gd name="connsiteY19" fmla="*/ 966385 h 5549975"/>
              <a:gd name="connsiteX20" fmla="*/ 4498457 w 4549123"/>
              <a:gd name="connsiteY20" fmla="*/ 1002567 h 5549975"/>
              <a:gd name="connsiteX21" fmla="*/ 4493659 w 4549123"/>
              <a:gd name="connsiteY21" fmla="*/ 1101094 h 5549975"/>
              <a:gd name="connsiteX22" fmla="*/ 4493554 w 4549123"/>
              <a:gd name="connsiteY22" fmla="*/ 1159389 h 5549975"/>
              <a:gd name="connsiteX23" fmla="*/ 4497857 w 4549123"/>
              <a:gd name="connsiteY23" fmla="*/ 1180505 h 5549975"/>
              <a:gd name="connsiteX24" fmla="*/ 4500947 w 4549123"/>
              <a:gd name="connsiteY24" fmla="*/ 1210687 h 5549975"/>
              <a:gd name="connsiteX25" fmla="*/ 4509764 w 4549123"/>
              <a:gd name="connsiteY25" fmla="*/ 1263157 h 5549975"/>
              <a:gd name="connsiteX26" fmla="*/ 4512041 w 4549123"/>
              <a:gd name="connsiteY26" fmla="*/ 1313374 h 5549975"/>
              <a:gd name="connsiteX27" fmla="*/ 4511161 w 4549123"/>
              <a:gd name="connsiteY27" fmla="*/ 1347004 h 5549975"/>
              <a:gd name="connsiteX28" fmla="*/ 4510698 w 4549123"/>
              <a:gd name="connsiteY28" fmla="*/ 1351864 h 5549975"/>
              <a:gd name="connsiteX29" fmla="*/ 4501579 w 4549123"/>
              <a:gd name="connsiteY29" fmla="*/ 1391762 h 5549975"/>
              <a:gd name="connsiteX30" fmla="*/ 4504843 w 4549123"/>
              <a:gd name="connsiteY30" fmla="*/ 1395707 h 5549975"/>
              <a:gd name="connsiteX31" fmla="*/ 4507685 w 4549123"/>
              <a:gd name="connsiteY31" fmla="*/ 1408524 h 5549975"/>
              <a:gd name="connsiteX32" fmla="*/ 4502944 w 4549123"/>
              <a:gd name="connsiteY32" fmla="*/ 1419109 h 5549975"/>
              <a:gd name="connsiteX33" fmla="*/ 4492760 w 4549123"/>
              <a:gd name="connsiteY33" fmla="*/ 1469337 h 5549975"/>
              <a:gd name="connsiteX34" fmla="*/ 4481863 w 4549123"/>
              <a:gd name="connsiteY34" fmla="*/ 1543038 h 5549975"/>
              <a:gd name="connsiteX35" fmla="*/ 4476982 w 4549123"/>
              <a:gd name="connsiteY35" fmla="*/ 1553997 h 5549975"/>
              <a:gd name="connsiteX36" fmla="*/ 4462554 w 4549123"/>
              <a:gd name="connsiteY36" fmla="*/ 1626071 h 5549975"/>
              <a:gd name="connsiteX37" fmla="*/ 4458839 w 4549123"/>
              <a:gd name="connsiteY37" fmla="*/ 1664103 h 5549975"/>
              <a:gd name="connsiteX38" fmla="*/ 4462499 w 4549123"/>
              <a:gd name="connsiteY38" fmla="*/ 1668558 h 5549975"/>
              <a:gd name="connsiteX39" fmla="*/ 4460849 w 4549123"/>
              <a:gd name="connsiteY39" fmla="*/ 1679756 h 5549975"/>
              <a:gd name="connsiteX40" fmla="*/ 4461261 w 4549123"/>
              <a:gd name="connsiteY40" fmla="*/ 1682815 h 5549975"/>
              <a:gd name="connsiteX41" fmla="*/ 4462772 w 4549123"/>
              <a:gd name="connsiteY41" fmla="*/ 1700268 h 5549975"/>
              <a:gd name="connsiteX42" fmla="*/ 4451302 w 4549123"/>
              <a:gd name="connsiteY42" fmla="*/ 1735163 h 5549975"/>
              <a:gd name="connsiteX43" fmla="*/ 4449242 w 4549123"/>
              <a:gd name="connsiteY43" fmla="*/ 1735289 h 5549975"/>
              <a:gd name="connsiteX44" fmla="*/ 4440744 w 4549123"/>
              <a:gd name="connsiteY44" fmla="*/ 1887374 h 5549975"/>
              <a:gd name="connsiteX45" fmla="*/ 4449435 w 4549123"/>
              <a:gd name="connsiteY45" fmla="*/ 1911536 h 5549975"/>
              <a:gd name="connsiteX46" fmla="*/ 4451713 w 4549123"/>
              <a:gd name="connsiteY46" fmla="*/ 1961755 h 5549975"/>
              <a:gd name="connsiteX47" fmla="*/ 4450832 w 4549123"/>
              <a:gd name="connsiteY47" fmla="*/ 1995384 h 5549975"/>
              <a:gd name="connsiteX48" fmla="*/ 4450370 w 4549123"/>
              <a:gd name="connsiteY48" fmla="*/ 2000244 h 5549975"/>
              <a:gd name="connsiteX49" fmla="*/ 4441250 w 4549123"/>
              <a:gd name="connsiteY49" fmla="*/ 2040142 h 5549975"/>
              <a:gd name="connsiteX50" fmla="*/ 4444515 w 4549123"/>
              <a:gd name="connsiteY50" fmla="*/ 2044087 h 5549975"/>
              <a:gd name="connsiteX51" fmla="*/ 4447356 w 4549123"/>
              <a:gd name="connsiteY51" fmla="*/ 2056904 h 5549975"/>
              <a:gd name="connsiteX52" fmla="*/ 4442615 w 4549123"/>
              <a:gd name="connsiteY52" fmla="*/ 2067489 h 5549975"/>
              <a:gd name="connsiteX53" fmla="*/ 4432431 w 4549123"/>
              <a:gd name="connsiteY53" fmla="*/ 2117719 h 5549975"/>
              <a:gd name="connsiteX54" fmla="*/ 4425100 w 4549123"/>
              <a:gd name="connsiteY54" fmla="*/ 2167300 h 5549975"/>
              <a:gd name="connsiteX55" fmla="*/ 4369017 w 4549123"/>
              <a:gd name="connsiteY55" fmla="*/ 3223633 h 5549975"/>
              <a:gd name="connsiteX56" fmla="*/ 4356231 w 4549123"/>
              <a:gd name="connsiteY56" fmla="*/ 3477281 h 5549975"/>
              <a:gd name="connsiteX57" fmla="*/ 4345146 w 4549123"/>
              <a:gd name="connsiteY57" fmla="*/ 3639984 h 5549975"/>
              <a:gd name="connsiteX58" fmla="*/ 4254385 w 4549123"/>
              <a:gd name="connsiteY58" fmla="*/ 5278921 h 5549975"/>
              <a:gd name="connsiteX59" fmla="*/ 4259683 w 4549123"/>
              <a:gd name="connsiteY59" fmla="*/ 5315626 h 5549975"/>
              <a:gd name="connsiteX60" fmla="*/ 4263217 w 4549123"/>
              <a:gd name="connsiteY60" fmla="*/ 5350090 h 5549975"/>
              <a:gd name="connsiteX61" fmla="*/ 4266049 w 4549123"/>
              <a:gd name="connsiteY61" fmla="*/ 5450399 h 5549975"/>
              <a:gd name="connsiteX62" fmla="*/ 4247492 w 4549123"/>
              <a:gd name="connsiteY62" fmla="*/ 5484804 h 5549975"/>
              <a:gd name="connsiteX63" fmla="*/ 4242840 w 4549123"/>
              <a:gd name="connsiteY63" fmla="*/ 5487504 h 5549975"/>
              <a:gd name="connsiteX64" fmla="*/ 4239383 w 4549123"/>
              <a:gd name="connsiteY64" fmla="*/ 5549951 h 5549975"/>
              <a:gd name="connsiteX65" fmla="*/ 8699 w 4549123"/>
              <a:gd name="connsiteY65" fmla="*/ 5314089 h 5549975"/>
              <a:gd name="connsiteX66" fmla="*/ 12505 w 4549123"/>
              <a:gd name="connsiteY66" fmla="*/ 5243704 h 5549975"/>
              <a:gd name="connsiteX67" fmla="*/ 0 w 4549123"/>
              <a:gd name="connsiteY67" fmla="*/ 5239903 h 5549975"/>
              <a:gd name="connsiteX68" fmla="*/ 4220 w 4549123"/>
              <a:gd name="connsiteY68" fmla="*/ 5233298 h 5549975"/>
              <a:gd name="connsiteX69" fmla="*/ 4489 w 4549123"/>
              <a:gd name="connsiteY69" fmla="*/ 5230552 h 5549975"/>
              <a:gd name="connsiteX70" fmla="*/ 4759 w 4549123"/>
              <a:gd name="connsiteY70" fmla="*/ 5227804 h 5549975"/>
              <a:gd name="connsiteX71" fmla="*/ 5296 w 4549123"/>
              <a:gd name="connsiteY71" fmla="*/ 5222308 h 5549975"/>
              <a:gd name="connsiteX72" fmla="*/ 4981 w 4549123"/>
              <a:gd name="connsiteY72" fmla="*/ 5216405 h 5549975"/>
              <a:gd name="connsiteX73" fmla="*/ 4397 w 4549123"/>
              <a:gd name="connsiteY73" fmla="*/ 5213249 h 5549975"/>
              <a:gd name="connsiteX74" fmla="*/ 4666 w 4549123"/>
              <a:gd name="connsiteY74" fmla="*/ 5210500 h 5549975"/>
              <a:gd name="connsiteX75" fmla="*/ 4350 w 4549123"/>
              <a:gd name="connsiteY75" fmla="*/ 5204597 h 5549975"/>
              <a:gd name="connsiteX76" fmla="*/ 3767 w 4549123"/>
              <a:gd name="connsiteY76" fmla="*/ 5201441 h 5549975"/>
              <a:gd name="connsiteX77" fmla="*/ 3137 w 4549123"/>
              <a:gd name="connsiteY77" fmla="*/ 5189632 h 5549975"/>
              <a:gd name="connsiteX78" fmla="*/ 2553 w 4549123"/>
              <a:gd name="connsiteY78" fmla="*/ 5186477 h 5549975"/>
              <a:gd name="connsiteX79" fmla="*/ 2821 w 4549123"/>
              <a:gd name="connsiteY79" fmla="*/ 5183728 h 5549975"/>
              <a:gd name="connsiteX80" fmla="*/ 1386 w 4549123"/>
              <a:gd name="connsiteY80" fmla="*/ 5180163 h 5549975"/>
              <a:gd name="connsiteX81" fmla="*/ 17881 w 4549123"/>
              <a:gd name="connsiteY81" fmla="*/ 5144275 h 5549975"/>
              <a:gd name="connsiteX82" fmla="*/ 74412 w 4549123"/>
              <a:gd name="connsiteY82" fmla="*/ 3839310 h 5549975"/>
              <a:gd name="connsiteX83" fmla="*/ 299102 w 4549123"/>
              <a:gd name="connsiteY83" fmla="*/ 0 h 5549975"/>
              <a:gd name="connsiteX0" fmla="*/ 299102 w 4549123"/>
              <a:gd name="connsiteY0" fmla="*/ 0 h 5549975"/>
              <a:gd name="connsiteX1" fmla="*/ 3301288 w 4549123"/>
              <a:gd name="connsiteY1" fmla="*/ 171842 h 5549975"/>
              <a:gd name="connsiteX2" fmla="*/ 4130099 w 4549123"/>
              <a:gd name="connsiteY2" fmla="*/ 226950 h 5549975"/>
              <a:gd name="connsiteX3" fmla="*/ 4503293 w 4549123"/>
              <a:gd name="connsiteY3" fmla="*/ 247374 h 5549975"/>
              <a:gd name="connsiteX4" fmla="*/ 4531172 w 4549123"/>
              <a:gd name="connsiteY4" fmla="*/ 269179 h 5549975"/>
              <a:gd name="connsiteX5" fmla="*/ 4529398 w 4549123"/>
              <a:gd name="connsiteY5" fmla="*/ 300930 h 5549975"/>
              <a:gd name="connsiteX6" fmla="*/ 4532320 w 4549123"/>
              <a:gd name="connsiteY6" fmla="*/ 302647 h 5549975"/>
              <a:gd name="connsiteX7" fmla="*/ 4548746 w 4549123"/>
              <a:gd name="connsiteY7" fmla="*/ 334222 h 5549975"/>
              <a:gd name="connsiteX8" fmla="*/ 4526485 w 4549123"/>
              <a:gd name="connsiteY8" fmla="*/ 391868 h 5549975"/>
              <a:gd name="connsiteX9" fmla="*/ 4522997 w 4549123"/>
              <a:gd name="connsiteY9" fmla="*/ 415489 h 5549975"/>
              <a:gd name="connsiteX10" fmla="*/ 4517892 w 4549123"/>
              <a:gd name="connsiteY10" fmla="*/ 506828 h 5549975"/>
              <a:gd name="connsiteX11" fmla="*/ 4517242 w 4549123"/>
              <a:gd name="connsiteY11" fmla="*/ 553245 h 5549975"/>
              <a:gd name="connsiteX12" fmla="*/ 4514143 w 4549123"/>
              <a:gd name="connsiteY12" fmla="*/ 581709 h 5549975"/>
              <a:gd name="connsiteX13" fmla="*/ 4513474 w 4549123"/>
              <a:gd name="connsiteY13" fmla="*/ 585890 h 5549975"/>
              <a:gd name="connsiteX14" fmla="*/ 4500537 w 4549123"/>
              <a:gd name="connsiteY14" fmla="*/ 817404 h 5549975"/>
              <a:gd name="connsiteX15" fmla="*/ 4502250 w 4549123"/>
              <a:gd name="connsiteY15" fmla="*/ 822238 h 5549975"/>
              <a:gd name="connsiteX16" fmla="*/ 4500099 w 4549123"/>
              <a:gd name="connsiteY16" fmla="*/ 846069 h 5549975"/>
              <a:gd name="connsiteX17" fmla="*/ 4498499 w 4549123"/>
              <a:gd name="connsiteY17" fmla="*/ 853854 h 5549975"/>
              <a:gd name="connsiteX18" fmla="*/ 4492261 w 4549123"/>
              <a:gd name="connsiteY18" fmla="*/ 965485 h 5549975"/>
              <a:gd name="connsiteX19" fmla="*/ 4494338 w 4549123"/>
              <a:gd name="connsiteY19" fmla="*/ 966385 h 5549975"/>
              <a:gd name="connsiteX20" fmla="*/ 4498457 w 4549123"/>
              <a:gd name="connsiteY20" fmla="*/ 1002567 h 5549975"/>
              <a:gd name="connsiteX21" fmla="*/ 4493659 w 4549123"/>
              <a:gd name="connsiteY21" fmla="*/ 1101094 h 5549975"/>
              <a:gd name="connsiteX22" fmla="*/ 4493554 w 4549123"/>
              <a:gd name="connsiteY22" fmla="*/ 1159389 h 5549975"/>
              <a:gd name="connsiteX23" fmla="*/ 4497857 w 4549123"/>
              <a:gd name="connsiteY23" fmla="*/ 1180505 h 5549975"/>
              <a:gd name="connsiteX24" fmla="*/ 4500947 w 4549123"/>
              <a:gd name="connsiteY24" fmla="*/ 1210687 h 5549975"/>
              <a:gd name="connsiteX25" fmla="*/ 4509764 w 4549123"/>
              <a:gd name="connsiteY25" fmla="*/ 1263157 h 5549975"/>
              <a:gd name="connsiteX26" fmla="*/ 4512041 w 4549123"/>
              <a:gd name="connsiteY26" fmla="*/ 1313374 h 5549975"/>
              <a:gd name="connsiteX27" fmla="*/ 4511161 w 4549123"/>
              <a:gd name="connsiteY27" fmla="*/ 1347004 h 5549975"/>
              <a:gd name="connsiteX28" fmla="*/ 4510698 w 4549123"/>
              <a:gd name="connsiteY28" fmla="*/ 1351864 h 5549975"/>
              <a:gd name="connsiteX29" fmla="*/ 4501579 w 4549123"/>
              <a:gd name="connsiteY29" fmla="*/ 1391762 h 5549975"/>
              <a:gd name="connsiteX30" fmla="*/ 4504843 w 4549123"/>
              <a:gd name="connsiteY30" fmla="*/ 1395707 h 5549975"/>
              <a:gd name="connsiteX31" fmla="*/ 4507685 w 4549123"/>
              <a:gd name="connsiteY31" fmla="*/ 1408524 h 5549975"/>
              <a:gd name="connsiteX32" fmla="*/ 4502944 w 4549123"/>
              <a:gd name="connsiteY32" fmla="*/ 1419109 h 5549975"/>
              <a:gd name="connsiteX33" fmla="*/ 4492760 w 4549123"/>
              <a:gd name="connsiteY33" fmla="*/ 1469337 h 5549975"/>
              <a:gd name="connsiteX34" fmla="*/ 4481863 w 4549123"/>
              <a:gd name="connsiteY34" fmla="*/ 1543038 h 5549975"/>
              <a:gd name="connsiteX35" fmla="*/ 4476982 w 4549123"/>
              <a:gd name="connsiteY35" fmla="*/ 1553997 h 5549975"/>
              <a:gd name="connsiteX36" fmla="*/ 4462554 w 4549123"/>
              <a:gd name="connsiteY36" fmla="*/ 1626071 h 5549975"/>
              <a:gd name="connsiteX37" fmla="*/ 4458839 w 4549123"/>
              <a:gd name="connsiteY37" fmla="*/ 1664103 h 5549975"/>
              <a:gd name="connsiteX38" fmla="*/ 4462499 w 4549123"/>
              <a:gd name="connsiteY38" fmla="*/ 1668558 h 5549975"/>
              <a:gd name="connsiteX39" fmla="*/ 4460849 w 4549123"/>
              <a:gd name="connsiteY39" fmla="*/ 1679756 h 5549975"/>
              <a:gd name="connsiteX40" fmla="*/ 4461261 w 4549123"/>
              <a:gd name="connsiteY40" fmla="*/ 1682815 h 5549975"/>
              <a:gd name="connsiteX41" fmla="*/ 4462772 w 4549123"/>
              <a:gd name="connsiteY41" fmla="*/ 1700268 h 5549975"/>
              <a:gd name="connsiteX42" fmla="*/ 4451302 w 4549123"/>
              <a:gd name="connsiteY42" fmla="*/ 1735163 h 5549975"/>
              <a:gd name="connsiteX43" fmla="*/ 4449242 w 4549123"/>
              <a:gd name="connsiteY43" fmla="*/ 1735289 h 5549975"/>
              <a:gd name="connsiteX44" fmla="*/ 4440744 w 4549123"/>
              <a:gd name="connsiteY44" fmla="*/ 1887374 h 5549975"/>
              <a:gd name="connsiteX45" fmla="*/ 4449435 w 4549123"/>
              <a:gd name="connsiteY45" fmla="*/ 1911536 h 5549975"/>
              <a:gd name="connsiteX46" fmla="*/ 4451713 w 4549123"/>
              <a:gd name="connsiteY46" fmla="*/ 1961755 h 5549975"/>
              <a:gd name="connsiteX47" fmla="*/ 4450832 w 4549123"/>
              <a:gd name="connsiteY47" fmla="*/ 1995384 h 5549975"/>
              <a:gd name="connsiteX48" fmla="*/ 4450370 w 4549123"/>
              <a:gd name="connsiteY48" fmla="*/ 2000244 h 5549975"/>
              <a:gd name="connsiteX49" fmla="*/ 4441250 w 4549123"/>
              <a:gd name="connsiteY49" fmla="*/ 2040142 h 5549975"/>
              <a:gd name="connsiteX50" fmla="*/ 4444515 w 4549123"/>
              <a:gd name="connsiteY50" fmla="*/ 2044087 h 5549975"/>
              <a:gd name="connsiteX51" fmla="*/ 4447356 w 4549123"/>
              <a:gd name="connsiteY51" fmla="*/ 2056904 h 5549975"/>
              <a:gd name="connsiteX52" fmla="*/ 4442615 w 4549123"/>
              <a:gd name="connsiteY52" fmla="*/ 2067489 h 5549975"/>
              <a:gd name="connsiteX53" fmla="*/ 4432431 w 4549123"/>
              <a:gd name="connsiteY53" fmla="*/ 2117719 h 5549975"/>
              <a:gd name="connsiteX54" fmla="*/ 4425100 w 4549123"/>
              <a:gd name="connsiteY54" fmla="*/ 2167300 h 5549975"/>
              <a:gd name="connsiteX55" fmla="*/ 4369017 w 4549123"/>
              <a:gd name="connsiteY55" fmla="*/ 3223633 h 5549975"/>
              <a:gd name="connsiteX56" fmla="*/ 4356231 w 4549123"/>
              <a:gd name="connsiteY56" fmla="*/ 3477281 h 5549975"/>
              <a:gd name="connsiteX57" fmla="*/ 4345146 w 4549123"/>
              <a:gd name="connsiteY57" fmla="*/ 3639984 h 5549975"/>
              <a:gd name="connsiteX58" fmla="*/ 4254385 w 4549123"/>
              <a:gd name="connsiteY58" fmla="*/ 5278921 h 5549975"/>
              <a:gd name="connsiteX59" fmla="*/ 4259683 w 4549123"/>
              <a:gd name="connsiteY59" fmla="*/ 5315626 h 5549975"/>
              <a:gd name="connsiteX60" fmla="*/ 4263217 w 4549123"/>
              <a:gd name="connsiteY60" fmla="*/ 5350090 h 5549975"/>
              <a:gd name="connsiteX61" fmla="*/ 4266049 w 4549123"/>
              <a:gd name="connsiteY61" fmla="*/ 5450399 h 5549975"/>
              <a:gd name="connsiteX62" fmla="*/ 4247492 w 4549123"/>
              <a:gd name="connsiteY62" fmla="*/ 5484804 h 5549975"/>
              <a:gd name="connsiteX63" fmla="*/ 4242840 w 4549123"/>
              <a:gd name="connsiteY63" fmla="*/ 5487504 h 5549975"/>
              <a:gd name="connsiteX64" fmla="*/ 4239383 w 4549123"/>
              <a:gd name="connsiteY64" fmla="*/ 5549951 h 5549975"/>
              <a:gd name="connsiteX65" fmla="*/ 8699 w 4549123"/>
              <a:gd name="connsiteY65" fmla="*/ 5314089 h 5549975"/>
              <a:gd name="connsiteX66" fmla="*/ 12505 w 4549123"/>
              <a:gd name="connsiteY66" fmla="*/ 5243704 h 5549975"/>
              <a:gd name="connsiteX67" fmla="*/ 0 w 4549123"/>
              <a:gd name="connsiteY67" fmla="*/ 5239903 h 5549975"/>
              <a:gd name="connsiteX68" fmla="*/ 4220 w 4549123"/>
              <a:gd name="connsiteY68" fmla="*/ 5233298 h 5549975"/>
              <a:gd name="connsiteX69" fmla="*/ 4489 w 4549123"/>
              <a:gd name="connsiteY69" fmla="*/ 5230552 h 5549975"/>
              <a:gd name="connsiteX70" fmla="*/ 4759 w 4549123"/>
              <a:gd name="connsiteY70" fmla="*/ 5227804 h 5549975"/>
              <a:gd name="connsiteX71" fmla="*/ 5296 w 4549123"/>
              <a:gd name="connsiteY71" fmla="*/ 5222308 h 5549975"/>
              <a:gd name="connsiteX72" fmla="*/ 4981 w 4549123"/>
              <a:gd name="connsiteY72" fmla="*/ 5216405 h 5549975"/>
              <a:gd name="connsiteX73" fmla="*/ 4397 w 4549123"/>
              <a:gd name="connsiteY73" fmla="*/ 5213249 h 5549975"/>
              <a:gd name="connsiteX74" fmla="*/ 4666 w 4549123"/>
              <a:gd name="connsiteY74" fmla="*/ 5210500 h 5549975"/>
              <a:gd name="connsiteX75" fmla="*/ 4350 w 4549123"/>
              <a:gd name="connsiteY75" fmla="*/ 5204597 h 5549975"/>
              <a:gd name="connsiteX76" fmla="*/ 3767 w 4549123"/>
              <a:gd name="connsiteY76" fmla="*/ 5201441 h 5549975"/>
              <a:gd name="connsiteX77" fmla="*/ 3137 w 4549123"/>
              <a:gd name="connsiteY77" fmla="*/ 5189632 h 5549975"/>
              <a:gd name="connsiteX78" fmla="*/ 2553 w 4549123"/>
              <a:gd name="connsiteY78" fmla="*/ 5186477 h 5549975"/>
              <a:gd name="connsiteX79" fmla="*/ 2821 w 4549123"/>
              <a:gd name="connsiteY79" fmla="*/ 5183728 h 5549975"/>
              <a:gd name="connsiteX80" fmla="*/ 1386 w 4549123"/>
              <a:gd name="connsiteY80" fmla="*/ 5180163 h 5549975"/>
              <a:gd name="connsiteX81" fmla="*/ 6798 w 4549123"/>
              <a:gd name="connsiteY81" fmla="*/ 5116566 h 5549975"/>
              <a:gd name="connsiteX82" fmla="*/ 74412 w 4549123"/>
              <a:gd name="connsiteY82" fmla="*/ 3839310 h 5549975"/>
              <a:gd name="connsiteX83" fmla="*/ 299102 w 4549123"/>
              <a:gd name="connsiteY83" fmla="*/ 0 h 5549975"/>
              <a:gd name="connsiteX0" fmla="*/ 304427 w 4554448"/>
              <a:gd name="connsiteY0" fmla="*/ 0 h 5549970"/>
              <a:gd name="connsiteX1" fmla="*/ 3306613 w 4554448"/>
              <a:gd name="connsiteY1" fmla="*/ 171842 h 5549970"/>
              <a:gd name="connsiteX2" fmla="*/ 4135424 w 4554448"/>
              <a:gd name="connsiteY2" fmla="*/ 226950 h 5549970"/>
              <a:gd name="connsiteX3" fmla="*/ 4508618 w 4554448"/>
              <a:gd name="connsiteY3" fmla="*/ 247374 h 5549970"/>
              <a:gd name="connsiteX4" fmla="*/ 4536497 w 4554448"/>
              <a:gd name="connsiteY4" fmla="*/ 269179 h 5549970"/>
              <a:gd name="connsiteX5" fmla="*/ 4534723 w 4554448"/>
              <a:gd name="connsiteY5" fmla="*/ 300930 h 5549970"/>
              <a:gd name="connsiteX6" fmla="*/ 4537645 w 4554448"/>
              <a:gd name="connsiteY6" fmla="*/ 302647 h 5549970"/>
              <a:gd name="connsiteX7" fmla="*/ 4554071 w 4554448"/>
              <a:gd name="connsiteY7" fmla="*/ 334222 h 5549970"/>
              <a:gd name="connsiteX8" fmla="*/ 4531810 w 4554448"/>
              <a:gd name="connsiteY8" fmla="*/ 391868 h 5549970"/>
              <a:gd name="connsiteX9" fmla="*/ 4528322 w 4554448"/>
              <a:gd name="connsiteY9" fmla="*/ 415489 h 5549970"/>
              <a:gd name="connsiteX10" fmla="*/ 4523217 w 4554448"/>
              <a:gd name="connsiteY10" fmla="*/ 506828 h 5549970"/>
              <a:gd name="connsiteX11" fmla="*/ 4522567 w 4554448"/>
              <a:gd name="connsiteY11" fmla="*/ 553245 h 5549970"/>
              <a:gd name="connsiteX12" fmla="*/ 4519468 w 4554448"/>
              <a:gd name="connsiteY12" fmla="*/ 581709 h 5549970"/>
              <a:gd name="connsiteX13" fmla="*/ 4518799 w 4554448"/>
              <a:gd name="connsiteY13" fmla="*/ 585890 h 5549970"/>
              <a:gd name="connsiteX14" fmla="*/ 4505862 w 4554448"/>
              <a:gd name="connsiteY14" fmla="*/ 817404 h 5549970"/>
              <a:gd name="connsiteX15" fmla="*/ 4507575 w 4554448"/>
              <a:gd name="connsiteY15" fmla="*/ 822238 h 5549970"/>
              <a:gd name="connsiteX16" fmla="*/ 4505424 w 4554448"/>
              <a:gd name="connsiteY16" fmla="*/ 846069 h 5549970"/>
              <a:gd name="connsiteX17" fmla="*/ 4503824 w 4554448"/>
              <a:gd name="connsiteY17" fmla="*/ 853854 h 5549970"/>
              <a:gd name="connsiteX18" fmla="*/ 4497586 w 4554448"/>
              <a:gd name="connsiteY18" fmla="*/ 965485 h 5549970"/>
              <a:gd name="connsiteX19" fmla="*/ 4499663 w 4554448"/>
              <a:gd name="connsiteY19" fmla="*/ 966385 h 5549970"/>
              <a:gd name="connsiteX20" fmla="*/ 4503782 w 4554448"/>
              <a:gd name="connsiteY20" fmla="*/ 1002567 h 5549970"/>
              <a:gd name="connsiteX21" fmla="*/ 4498984 w 4554448"/>
              <a:gd name="connsiteY21" fmla="*/ 1101094 h 5549970"/>
              <a:gd name="connsiteX22" fmla="*/ 4498879 w 4554448"/>
              <a:gd name="connsiteY22" fmla="*/ 1159389 h 5549970"/>
              <a:gd name="connsiteX23" fmla="*/ 4503182 w 4554448"/>
              <a:gd name="connsiteY23" fmla="*/ 1180505 h 5549970"/>
              <a:gd name="connsiteX24" fmla="*/ 4506272 w 4554448"/>
              <a:gd name="connsiteY24" fmla="*/ 1210687 h 5549970"/>
              <a:gd name="connsiteX25" fmla="*/ 4515089 w 4554448"/>
              <a:gd name="connsiteY25" fmla="*/ 1263157 h 5549970"/>
              <a:gd name="connsiteX26" fmla="*/ 4517366 w 4554448"/>
              <a:gd name="connsiteY26" fmla="*/ 1313374 h 5549970"/>
              <a:gd name="connsiteX27" fmla="*/ 4516486 w 4554448"/>
              <a:gd name="connsiteY27" fmla="*/ 1347004 h 5549970"/>
              <a:gd name="connsiteX28" fmla="*/ 4516023 w 4554448"/>
              <a:gd name="connsiteY28" fmla="*/ 1351864 h 5549970"/>
              <a:gd name="connsiteX29" fmla="*/ 4506904 w 4554448"/>
              <a:gd name="connsiteY29" fmla="*/ 1391762 h 5549970"/>
              <a:gd name="connsiteX30" fmla="*/ 4510168 w 4554448"/>
              <a:gd name="connsiteY30" fmla="*/ 1395707 h 5549970"/>
              <a:gd name="connsiteX31" fmla="*/ 4513010 w 4554448"/>
              <a:gd name="connsiteY31" fmla="*/ 1408524 h 5549970"/>
              <a:gd name="connsiteX32" fmla="*/ 4508269 w 4554448"/>
              <a:gd name="connsiteY32" fmla="*/ 1419109 h 5549970"/>
              <a:gd name="connsiteX33" fmla="*/ 4498085 w 4554448"/>
              <a:gd name="connsiteY33" fmla="*/ 1469337 h 5549970"/>
              <a:gd name="connsiteX34" fmla="*/ 4487188 w 4554448"/>
              <a:gd name="connsiteY34" fmla="*/ 1543038 h 5549970"/>
              <a:gd name="connsiteX35" fmla="*/ 4482307 w 4554448"/>
              <a:gd name="connsiteY35" fmla="*/ 1553997 h 5549970"/>
              <a:gd name="connsiteX36" fmla="*/ 4467879 w 4554448"/>
              <a:gd name="connsiteY36" fmla="*/ 1626071 h 5549970"/>
              <a:gd name="connsiteX37" fmla="*/ 4464164 w 4554448"/>
              <a:gd name="connsiteY37" fmla="*/ 1664103 h 5549970"/>
              <a:gd name="connsiteX38" fmla="*/ 4467824 w 4554448"/>
              <a:gd name="connsiteY38" fmla="*/ 1668558 h 5549970"/>
              <a:gd name="connsiteX39" fmla="*/ 4466174 w 4554448"/>
              <a:gd name="connsiteY39" fmla="*/ 1679756 h 5549970"/>
              <a:gd name="connsiteX40" fmla="*/ 4466586 w 4554448"/>
              <a:gd name="connsiteY40" fmla="*/ 1682815 h 5549970"/>
              <a:gd name="connsiteX41" fmla="*/ 4468097 w 4554448"/>
              <a:gd name="connsiteY41" fmla="*/ 1700268 h 5549970"/>
              <a:gd name="connsiteX42" fmla="*/ 4456627 w 4554448"/>
              <a:gd name="connsiteY42" fmla="*/ 1735163 h 5549970"/>
              <a:gd name="connsiteX43" fmla="*/ 4454567 w 4554448"/>
              <a:gd name="connsiteY43" fmla="*/ 1735289 h 5549970"/>
              <a:gd name="connsiteX44" fmla="*/ 4446069 w 4554448"/>
              <a:gd name="connsiteY44" fmla="*/ 1887374 h 5549970"/>
              <a:gd name="connsiteX45" fmla="*/ 4454760 w 4554448"/>
              <a:gd name="connsiteY45" fmla="*/ 1911536 h 5549970"/>
              <a:gd name="connsiteX46" fmla="*/ 4457038 w 4554448"/>
              <a:gd name="connsiteY46" fmla="*/ 1961755 h 5549970"/>
              <a:gd name="connsiteX47" fmla="*/ 4456157 w 4554448"/>
              <a:gd name="connsiteY47" fmla="*/ 1995384 h 5549970"/>
              <a:gd name="connsiteX48" fmla="*/ 4455695 w 4554448"/>
              <a:gd name="connsiteY48" fmla="*/ 2000244 h 5549970"/>
              <a:gd name="connsiteX49" fmla="*/ 4446575 w 4554448"/>
              <a:gd name="connsiteY49" fmla="*/ 2040142 h 5549970"/>
              <a:gd name="connsiteX50" fmla="*/ 4449840 w 4554448"/>
              <a:gd name="connsiteY50" fmla="*/ 2044087 h 5549970"/>
              <a:gd name="connsiteX51" fmla="*/ 4452681 w 4554448"/>
              <a:gd name="connsiteY51" fmla="*/ 2056904 h 5549970"/>
              <a:gd name="connsiteX52" fmla="*/ 4447940 w 4554448"/>
              <a:gd name="connsiteY52" fmla="*/ 2067489 h 5549970"/>
              <a:gd name="connsiteX53" fmla="*/ 4437756 w 4554448"/>
              <a:gd name="connsiteY53" fmla="*/ 2117719 h 5549970"/>
              <a:gd name="connsiteX54" fmla="*/ 4430425 w 4554448"/>
              <a:gd name="connsiteY54" fmla="*/ 2167300 h 5549970"/>
              <a:gd name="connsiteX55" fmla="*/ 4374342 w 4554448"/>
              <a:gd name="connsiteY55" fmla="*/ 3223633 h 5549970"/>
              <a:gd name="connsiteX56" fmla="*/ 4361556 w 4554448"/>
              <a:gd name="connsiteY56" fmla="*/ 3477281 h 5549970"/>
              <a:gd name="connsiteX57" fmla="*/ 4350471 w 4554448"/>
              <a:gd name="connsiteY57" fmla="*/ 3639984 h 5549970"/>
              <a:gd name="connsiteX58" fmla="*/ 4259710 w 4554448"/>
              <a:gd name="connsiteY58" fmla="*/ 5278921 h 5549970"/>
              <a:gd name="connsiteX59" fmla="*/ 4265008 w 4554448"/>
              <a:gd name="connsiteY59" fmla="*/ 5315626 h 5549970"/>
              <a:gd name="connsiteX60" fmla="*/ 4268542 w 4554448"/>
              <a:gd name="connsiteY60" fmla="*/ 5350090 h 5549970"/>
              <a:gd name="connsiteX61" fmla="*/ 4271374 w 4554448"/>
              <a:gd name="connsiteY61" fmla="*/ 5450399 h 5549970"/>
              <a:gd name="connsiteX62" fmla="*/ 4252817 w 4554448"/>
              <a:gd name="connsiteY62" fmla="*/ 5484804 h 5549970"/>
              <a:gd name="connsiteX63" fmla="*/ 4248165 w 4554448"/>
              <a:gd name="connsiteY63" fmla="*/ 5487504 h 5549970"/>
              <a:gd name="connsiteX64" fmla="*/ 4244708 w 4554448"/>
              <a:gd name="connsiteY64" fmla="*/ 5549951 h 5549970"/>
              <a:gd name="connsiteX65" fmla="*/ 0 w 4554448"/>
              <a:gd name="connsiteY65" fmla="*/ 5272016 h 5549970"/>
              <a:gd name="connsiteX66" fmla="*/ 17830 w 4554448"/>
              <a:gd name="connsiteY66" fmla="*/ 5243704 h 5549970"/>
              <a:gd name="connsiteX67" fmla="*/ 5325 w 4554448"/>
              <a:gd name="connsiteY67" fmla="*/ 5239903 h 5549970"/>
              <a:gd name="connsiteX68" fmla="*/ 9545 w 4554448"/>
              <a:gd name="connsiteY68" fmla="*/ 5233298 h 5549970"/>
              <a:gd name="connsiteX69" fmla="*/ 9814 w 4554448"/>
              <a:gd name="connsiteY69" fmla="*/ 5230552 h 5549970"/>
              <a:gd name="connsiteX70" fmla="*/ 10084 w 4554448"/>
              <a:gd name="connsiteY70" fmla="*/ 5227804 h 5549970"/>
              <a:gd name="connsiteX71" fmla="*/ 10621 w 4554448"/>
              <a:gd name="connsiteY71" fmla="*/ 5222308 h 5549970"/>
              <a:gd name="connsiteX72" fmla="*/ 10306 w 4554448"/>
              <a:gd name="connsiteY72" fmla="*/ 5216405 h 5549970"/>
              <a:gd name="connsiteX73" fmla="*/ 9722 w 4554448"/>
              <a:gd name="connsiteY73" fmla="*/ 5213249 h 5549970"/>
              <a:gd name="connsiteX74" fmla="*/ 9991 w 4554448"/>
              <a:gd name="connsiteY74" fmla="*/ 5210500 h 5549970"/>
              <a:gd name="connsiteX75" fmla="*/ 9675 w 4554448"/>
              <a:gd name="connsiteY75" fmla="*/ 5204597 h 5549970"/>
              <a:gd name="connsiteX76" fmla="*/ 9092 w 4554448"/>
              <a:gd name="connsiteY76" fmla="*/ 5201441 h 5549970"/>
              <a:gd name="connsiteX77" fmla="*/ 8462 w 4554448"/>
              <a:gd name="connsiteY77" fmla="*/ 5189632 h 5549970"/>
              <a:gd name="connsiteX78" fmla="*/ 7878 w 4554448"/>
              <a:gd name="connsiteY78" fmla="*/ 5186477 h 5549970"/>
              <a:gd name="connsiteX79" fmla="*/ 8146 w 4554448"/>
              <a:gd name="connsiteY79" fmla="*/ 5183728 h 5549970"/>
              <a:gd name="connsiteX80" fmla="*/ 6711 w 4554448"/>
              <a:gd name="connsiteY80" fmla="*/ 5180163 h 5549970"/>
              <a:gd name="connsiteX81" fmla="*/ 12123 w 4554448"/>
              <a:gd name="connsiteY81" fmla="*/ 5116566 h 5549970"/>
              <a:gd name="connsiteX82" fmla="*/ 79737 w 4554448"/>
              <a:gd name="connsiteY82" fmla="*/ 3839310 h 5549970"/>
              <a:gd name="connsiteX83" fmla="*/ 304427 w 4554448"/>
              <a:gd name="connsiteY83" fmla="*/ 0 h 5549970"/>
              <a:gd name="connsiteX0" fmla="*/ 338086 w 4588107"/>
              <a:gd name="connsiteY0" fmla="*/ 0 h 5549995"/>
              <a:gd name="connsiteX1" fmla="*/ 3340272 w 4588107"/>
              <a:gd name="connsiteY1" fmla="*/ 171842 h 5549995"/>
              <a:gd name="connsiteX2" fmla="*/ 4169083 w 4588107"/>
              <a:gd name="connsiteY2" fmla="*/ 226950 h 5549995"/>
              <a:gd name="connsiteX3" fmla="*/ 4542277 w 4588107"/>
              <a:gd name="connsiteY3" fmla="*/ 247374 h 5549995"/>
              <a:gd name="connsiteX4" fmla="*/ 4570156 w 4588107"/>
              <a:gd name="connsiteY4" fmla="*/ 269179 h 5549995"/>
              <a:gd name="connsiteX5" fmla="*/ 4568382 w 4588107"/>
              <a:gd name="connsiteY5" fmla="*/ 300930 h 5549995"/>
              <a:gd name="connsiteX6" fmla="*/ 4571304 w 4588107"/>
              <a:gd name="connsiteY6" fmla="*/ 302647 h 5549995"/>
              <a:gd name="connsiteX7" fmla="*/ 4587730 w 4588107"/>
              <a:gd name="connsiteY7" fmla="*/ 334222 h 5549995"/>
              <a:gd name="connsiteX8" fmla="*/ 4565469 w 4588107"/>
              <a:gd name="connsiteY8" fmla="*/ 391868 h 5549995"/>
              <a:gd name="connsiteX9" fmla="*/ 4561981 w 4588107"/>
              <a:gd name="connsiteY9" fmla="*/ 415489 h 5549995"/>
              <a:gd name="connsiteX10" fmla="*/ 4556876 w 4588107"/>
              <a:gd name="connsiteY10" fmla="*/ 506828 h 5549995"/>
              <a:gd name="connsiteX11" fmla="*/ 4556226 w 4588107"/>
              <a:gd name="connsiteY11" fmla="*/ 553245 h 5549995"/>
              <a:gd name="connsiteX12" fmla="*/ 4553127 w 4588107"/>
              <a:gd name="connsiteY12" fmla="*/ 581709 h 5549995"/>
              <a:gd name="connsiteX13" fmla="*/ 4552458 w 4588107"/>
              <a:gd name="connsiteY13" fmla="*/ 585890 h 5549995"/>
              <a:gd name="connsiteX14" fmla="*/ 4539521 w 4588107"/>
              <a:gd name="connsiteY14" fmla="*/ 817404 h 5549995"/>
              <a:gd name="connsiteX15" fmla="*/ 4541234 w 4588107"/>
              <a:gd name="connsiteY15" fmla="*/ 822238 h 5549995"/>
              <a:gd name="connsiteX16" fmla="*/ 4539083 w 4588107"/>
              <a:gd name="connsiteY16" fmla="*/ 846069 h 5549995"/>
              <a:gd name="connsiteX17" fmla="*/ 4537483 w 4588107"/>
              <a:gd name="connsiteY17" fmla="*/ 853854 h 5549995"/>
              <a:gd name="connsiteX18" fmla="*/ 4531245 w 4588107"/>
              <a:gd name="connsiteY18" fmla="*/ 965485 h 5549995"/>
              <a:gd name="connsiteX19" fmla="*/ 4533322 w 4588107"/>
              <a:gd name="connsiteY19" fmla="*/ 966385 h 5549995"/>
              <a:gd name="connsiteX20" fmla="*/ 4537441 w 4588107"/>
              <a:gd name="connsiteY20" fmla="*/ 1002567 h 5549995"/>
              <a:gd name="connsiteX21" fmla="*/ 4532643 w 4588107"/>
              <a:gd name="connsiteY21" fmla="*/ 1101094 h 5549995"/>
              <a:gd name="connsiteX22" fmla="*/ 4532538 w 4588107"/>
              <a:gd name="connsiteY22" fmla="*/ 1159389 h 5549995"/>
              <a:gd name="connsiteX23" fmla="*/ 4536841 w 4588107"/>
              <a:gd name="connsiteY23" fmla="*/ 1180505 h 5549995"/>
              <a:gd name="connsiteX24" fmla="*/ 4539931 w 4588107"/>
              <a:gd name="connsiteY24" fmla="*/ 1210687 h 5549995"/>
              <a:gd name="connsiteX25" fmla="*/ 4548748 w 4588107"/>
              <a:gd name="connsiteY25" fmla="*/ 1263157 h 5549995"/>
              <a:gd name="connsiteX26" fmla="*/ 4551025 w 4588107"/>
              <a:gd name="connsiteY26" fmla="*/ 1313374 h 5549995"/>
              <a:gd name="connsiteX27" fmla="*/ 4550145 w 4588107"/>
              <a:gd name="connsiteY27" fmla="*/ 1347004 h 5549995"/>
              <a:gd name="connsiteX28" fmla="*/ 4549682 w 4588107"/>
              <a:gd name="connsiteY28" fmla="*/ 1351864 h 5549995"/>
              <a:gd name="connsiteX29" fmla="*/ 4540563 w 4588107"/>
              <a:gd name="connsiteY29" fmla="*/ 1391762 h 5549995"/>
              <a:gd name="connsiteX30" fmla="*/ 4543827 w 4588107"/>
              <a:gd name="connsiteY30" fmla="*/ 1395707 h 5549995"/>
              <a:gd name="connsiteX31" fmla="*/ 4546669 w 4588107"/>
              <a:gd name="connsiteY31" fmla="*/ 1408524 h 5549995"/>
              <a:gd name="connsiteX32" fmla="*/ 4541928 w 4588107"/>
              <a:gd name="connsiteY32" fmla="*/ 1419109 h 5549995"/>
              <a:gd name="connsiteX33" fmla="*/ 4531744 w 4588107"/>
              <a:gd name="connsiteY33" fmla="*/ 1469337 h 5549995"/>
              <a:gd name="connsiteX34" fmla="*/ 4520847 w 4588107"/>
              <a:gd name="connsiteY34" fmla="*/ 1543038 h 5549995"/>
              <a:gd name="connsiteX35" fmla="*/ 4515966 w 4588107"/>
              <a:gd name="connsiteY35" fmla="*/ 1553997 h 5549995"/>
              <a:gd name="connsiteX36" fmla="*/ 4501538 w 4588107"/>
              <a:gd name="connsiteY36" fmla="*/ 1626071 h 5549995"/>
              <a:gd name="connsiteX37" fmla="*/ 4497823 w 4588107"/>
              <a:gd name="connsiteY37" fmla="*/ 1664103 h 5549995"/>
              <a:gd name="connsiteX38" fmla="*/ 4501483 w 4588107"/>
              <a:gd name="connsiteY38" fmla="*/ 1668558 h 5549995"/>
              <a:gd name="connsiteX39" fmla="*/ 4499833 w 4588107"/>
              <a:gd name="connsiteY39" fmla="*/ 1679756 h 5549995"/>
              <a:gd name="connsiteX40" fmla="*/ 4500245 w 4588107"/>
              <a:gd name="connsiteY40" fmla="*/ 1682815 h 5549995"/>
              <a:gd name="connsiteX41" fmla="*/ 4501756 w 4588107"/>
              <a:gd name="connsiteY41" fmla="*/ 1700268 h 5549995"/>
              <a:gd name="connsiteX42" fmla="*/ 4490286 w 4588107"/>
              <a:gd name="connsiteY42" fmla="*/ 1735163 h 5549995"/>
              <a:gd name="connsiteX43" fmla="*/ 4488226 w 4588107"/>
              <a:gd name="connsiteY43" fmla="*/ 1735289 h 5549995"/>
              <a:gd name="connsiteX44" fmla="*/ 4479728 w 4588107"/>
              <a:gd name="connsiteY44" fmla="*/ 1887374 h 5549995"/>
              <a:gd name="connsiteX45" fmla="*/ 4488419 w 4588107"/>
              <a:gd name="connsiteY45" fmla="*/ 1911536 h 5549995"/>
              <a:gd name="connsiteX46" fmla="*/ 4490697 w 4588107"/>
              <a:gd name="connsiteY46" fmla="*/ 1961755 h 5549995"/>
              <a:gd name="connsiteX47" fmla="*/ 4489816 w 4588107"/>
              <a:gd name="connsiteY47" fmla="*/ 1995384 h 5549995"/>
              <a:gd name="connsiteX48" fmla="*/ 4489354 w 4588107"/>
              <a:gd name="connsiteY48" fmla="*/ 2000244 h 5549995"/>
              <a:gd name="connsiteX49" fmla="*/ 4480234 w 4588107"/>
              <a:gd name="connsiteY49" fmla="*/ 2040142 h 5549995"/>
              <a:gd name="connsiteX50" fmla="*/ 4483499 w 4588107"/>
              <a:gd name="connsiteY50" fmla="*/ 2044087 h 5549995"/>
              <a:gd name="connsiteX51" fmla="*/ 4486340 w 4588107"/>
              <a:gd name="connsiteY51" fmla="*/ 2056904 h 5549995"/>
              <a:gd name="connsiteX52" fmla="*/ 4481599 w 4588107"/>
              <a:gd name="connsiteY52" fmla="*/ 2067489 h 5549995"/>
              <a:gd name="connsiteX53" fmla="*/ 4471415 w 4588107"/>
              <a:gd name="connsiteY53" fmla="*/ 2117719 h 5549995"/>
              <a:gd name="connsiteX54" fmla="*/ 4464084 w 4588107"/>
              <a:gd name="connsiteY54" fmla="*/ 2167300 h 5549995"/>
              <a:gd name="connsiteX55" fmla="*/ 4408001 w 4588107"/>
              <a:gd name="connsiteY55" fmla="*/ 3223633 h 5549995"/>
              <a:gd name="connsiteX56" fmla="*/ 4395215 w 4588107"/>
              <a:gd name="connsiteY56" fmla="*/ 3477281 h 5549995"/>
              <a:gd name="connsiteX57" fmla="*/ 4384130 w 4588107"/>
              <a:gd name="connsiteY57" fmla="*/ 3639984 h 5549995"/>
              <a:gd name="connsiteX58" fmla="*/ 4293369 w 4588107"/>
              <a:gd name="connsiteY58" fmla="*/ 5278921 h 5549995"/>
              <a:gd name="connsiteX59" fmla="*/ 4298667 w 4588107"/>
              <a:gd name="connsiteY59" fmla="*/ 5315626 h 5549995"/>
              <a:gd name="connsiteX60" fmla="*/ 4302201 w 4588107"/>
              <a:gd name="connsiteY60" fmla="*/ 5350090 h 5549995"/>
              <a:gd name="connsiteX61" fmla="*/ 4305033 w 4588107"/>
              <a:gd name="connsiteY61" fmla="*/ 5450399 h 5549995"/>
              <a:gd name="connsiteX62" fmla="*/ 4286476 w 4588107"/>
              <a:gd name="connsiteY62" fmla="*/ 5484804 h 5549995"/>
              <a:gd name="connsiteX63" fmla="*/ 4281824 w 4588107"/>
              <a:gd name="connsiteY63" fmla="*/ 5487504 h 5549995"/>
              <a:gd name="connsiteX64" fmla="*/ 4278367 w 4588107"/>
              <a:gd name="connsiteY64" fmla="*/ 5549951 h 5549995"/>
              <a:gd name="connsiteX65" fmla="*/ 0 w 4588107"/>
              <a:gd name="connsiteY65" fmla="*/ 5387017 h 5549995"/>
              <a:gd name="connsiteX66" fmla="*/ 51489 w 4588107"/>
              <a:gd name="connsiteY66" fmla="*/ 5243704 h 5549995"/>
              <a:gd name="connsiteX67" fmla="*/ 38984 w 4588107"/>
              <a:gd name="connsiteY67" fmla="*/ 5239903 h 5549995"/>
              <a:gd name="connsiteX68" fmla="*/ 43204 w 4588107"/>
              <a:gd name="connsiteY68" fmla="*/ 5233298 h 5549995"/>
              <a:gd name="connsiteX69" fmla="*/ 43473 w 4588107"/>
              <a:gd name="connsiteY69" fmla="*/ 5230552 h 5549995"/>
              <a:gd name="connsiteX70" fmla="*/ 43743 w 4588107"/>
              <a:gd name="connsiteY70" fmla="*/ 5227804 h 5549995"/>
              <a:gd name="connsiteX71" fmla="*/ 44280 w 4588107"/>
              <a:gd name="connsiteY71" fmla="*/ 5222308 h 5549995"/>
              <a:gd name="connsiteX72" fmla="*/ 43965 w 4588107"/>
              <a:gd name="connsiteY72" fmla="*/ 5216405 h 5549995"/>
              <a:gd name="connsiteX73" fmla="*/ 43381 w 4588107"/>
              <a:gd name="connsiteY73" fmla="*/ 5213249 h 5549995"/>
              <a:gd name="connsiteX74" fmla="*/ 43650 w 4588107"/>
              <a:gd name="connsiteY74" fmla="*/ 5210500 h 5549995"/>
              <a:gd name="connsiteX75" fmla="*/ 43334 w 4588107"/>
              <a:gd name="connsiteY75" fmla="*/ 5204597 h 5549995"/>
              <a:gd name="connsiteX76" fmla="*/ 42751 w 4588107"/>
              <a:gd name="connsiteY76" fmla="*/ 5201441 h 5549995"/>
              <a:gd name="connsiteX77" fmla="*/ 42121 w 4588107"/>
              <a:gd name="connsiteY77" fmla="*/ 5189632 h 5549995"/>
              <a:gd name="connsiteX78" fmla="*/ 41537 w 4588107"/>
              <a:gd name="connsiteY78" fmla="*/ 5186477 h 5549995"/>
              <a:gd name="connsiteX79" fmla="*/ 41805 w 4588107"/>
              <a:gd name="connsiteY79" fmla="*/ 5183728 h 5549995"/>
              <a:gd name="connsiteX80" fmla="*/ 40370 w 4588107"/>
              <a:gd name="connsiteY80" fmla="*/ 5180163 h 5549995"/>
              <a:gd name="connsiteX81" fmla="*/ 45782 w 4588107"/>
              <a:gd name="connsiteY81" fmla="*/ 5116566 h 5549995"/>
              <a:gd name="connsiteX82" fmla="*/ 113396 w 4588107"/>
              <a:gd name="connsiteY82" fmla="*/ 3839310 h 5549995"/>
              <a:gd name="connsiteX83" fmla="*/ 338086 w 4588107"/>
              <a:gd name="connsiteY83" fmla="*/ 0 h 5549995"/>
              <a:gd name="connsiteX0" fmla="*/ 299102 w 4549123"/>
              <a:gd name="connsiteY0" fmla="*/ 0 h 5549966"/>
              <a:gd name="connsiteX1" fmla="*/ 3301288 w 4549123"/>
              <a:gd name="connsiteY1" fmla="*/ 171842 h 5549966"/>
              <a:gd name="connsiteX2" fmla="*/ 4130099 w 4549123"/>
              <a:gd name="connsiteY2" fmla="*/ 226950 h 5549966"/>
              <a:gd name="connsiteX3" fmla="*/ 4503293 w 4549123"/>
              <a:gd name="connsiteY3" fmla="*/ 247374 h 5549966"/>
              <a:gd name="connsiteX4" fmla="*/ 4531172 w 4549123"/>
              <a:gd name="connsiteY4" fmla="*/ 269179 h 5549966"/>
              <a:gd name="connsiteX5" fmla="*/ 4529398 w 4549123"/>
              <a:gd name="connsiteY5" fmla="*/ 300930 h 5549966"/>
              <a:gd name="connsiteX6" fmla="*/ 4532320 w 4549123"/>
              <a:gd name="connsiteY6" fmla="*/ 302647 h 5549966"/>
              <a:gd name="connsiteX7" fmla="*/ 4548746 w 4549123"/>
              <a:gd name="connsiteY7" fmla="*/ 334222 h 5549966"/>
              <a:gd name="connsiteX8" fmla="*/ 4526485 w 4549123"/>
              <a:gd name="connsiteY8" fmla="*/ 391868 h 5549966"/>
              <a:gd name="connsiteX9" fmla="*/ 4522997 w 4549123"/>
              <a:gd name="connsiteY9" fmla="*/ 415489 h 5549966"/>
              <a:gd name="connsiteX10" fmla="*/ 4517892 w 4549123"/>
              <a:gd name="connsiteY10" fmla="*/ 506828 h 5549966"/>
              <a:gd name="connsiteX11" fmla="*/ 4517242 w 4549123"/>
              <a:gd name="connsiteY11" fmla="*/ 553245 h 5549966"/>
              <a:gd name="connsiteX12" fmla="*/ 4514143 w 4549123"/>
              <a:gd name="connsiteY12" fmla="*/ 581709 h 5549966"/>
              <a:gd name="connsiteX13" fmla="*/ 4513474 w 4549123"/>
              <a:gd name="connsiteY13" fmla="*/ 585890 h 5549966"/>
              <a:gd name="connsiteX14" fmla="*/ 4500537 w 4549123"/>
              <a:gd name="connsiteY14" fmla="*/ 817404 h 5549966"/>
              <a:gd name="connsiteX15" fmla="*/ 4502250 w 4549123"/>
              <a:gd name="connsiteY15" fmla="*/ 822238 h 5549966"/>
              <a:gd name="connsiteX16" fmla="*/ 4500099 w 4549123"/>
              <a:gd name="connsiteY16" fmla="*/ 846069 h 5549966"/>
              <a:gd name="connsiteX17" fmla="*/ 4498499 w 4549123"/>
              <a:gd name="connsiteY17" fmla="*/ 853854 h 5549966"/>
              <a:gd name="connsiteX18" fmla="*/ 4492261 w 4549123"/>
              <a:gd name="connsiteY18" fmla="*/ 965485 h 5549966"/>
              <a:gd name="connsiteX19" fmla="*/ 4494338 w 4549123"/>
              <a:gd name="connsiteY19" fmla="*/ 966385 h 5549966"/>
              <a:gd name="connsiteX20" fmla="*/ 4498457 w 4549123"/>
              <a:gd name="connsiteY20" fmla="*/ 1002567 h 5549966"/>
              <a:gd name="connsiteX21" fmla="*/ 4493659 w 4549123"/>
              <a:gd name="connsiteY21" fmla="*/ 1101094 h 5549966"/>
              <a:gd name="connsiteX22" fmla="*/ 4493554 w 4549123"/>
              <a:gd name="connsiteY22" fmla="*/ 1159389 h 5549966"/>
              <a:gd name="connsiteX23" fmla="*/ 4497857 w 4549123"/>
              <a:gd name="connsiteY23" fmla="*/ 1180505 h 5549966"/>
              <a:gd name="connsiteX24" fmla="*/ 4500947 w 4549123"/>
              <a:gd name="connsiteY24" fmla="*/ 1210687 h 5549966"/>
              <a:gd name="connsiteX25" fmla="*/ 4509764 w 4549123"/>
              <a:gd name="connsiteY25" fmla="*/ 1263157 h 5549966"/>
              <a:gd name="connsiteX26" fmla="*/ 4512041 w 4549123"/>
              <a:gd name="connsiteY26" fmla="*/ 1313374 h 5549966"/>
              <a:gd name="connsiteX27" fmla="*/ 4511161 w 4549123"/>
              <a:gd name="connsiteY27" fmla="*/ 1347004 h 5549966"/>
              <a:gd name="connsiteX28" fmla="*/ 4510698 w 4549123"/>
              <a:gd name="connsiteY28" fmla="*/ 1351864 h 5549966"/>
              <a:gd name="connsiteX29" fmla="*/ 4501579 w 4549123"/>
              <a:gd name="connsiteY29" fmla="*/ 1391762 h 5549966"/>
              <a:gd name="connsiteX30" fmla="*/ 4504843 w 4549123"/>
              <a:gd name="connsiteY30" fmla="*/ 1395707 h 5549966"/>
              <a:gd name="connsiteX31" fmla="*/ 4507685 w 4549123"/>
              <a:gd name="connsiteY31" fmla="*/ 1408524 h 5549966"/>
              <a:gd name="connsiteX32" fmla="*/ 4502944 w 4549123"/>
              <a:gd name="connsiteY32" fmla="*/ 1419109 h 5549966"/>
              <a:gd name="connsiteX33" fmla="*/ 4492760 w 4549123"/>
              <a:gd name="connsiteY33" fmla="*/ 1469337 h 5549966"/>
              <a:gd name="connsiteX34" fmla="*/ 4481863 w 4549123"/>
              <a:gd name="connsiteY34" fmla="*/ 1543038 h 5549966"/>
              <a:gd name="connsiteX35" fmla="*/ 4476982 w 4549123"/>
              <a:gd name="connsiteY35" fmla="*/ 1553997 h 5549966"/>
              <a:gd name="connsiteX36" fmla="*/ 4462554 w 4549123"/>
              <a:gd name="connsiteY36" fmla="*/ 1626071 h 5549966"/>
              <a:gd name="connsiteX37" fmla="*/ 4458839 w 4549123"/>
              <a:gd name="connsiteY37" fmla="*/ 1664103 h 5549966"/>
              <a:gd name="connsiteX38" fmla="*/ 4462499 w 4549123"/>
              <a:gd name="connsiteY38" fmla="*/ 1668558 h 5549966"/>
              <a:gd name="connsiteX39" fmla="*/ 4460849 w 4549123"/>
              <a:gd name="connsiteY39" fmla="*/ 1679756 h 5549966"/>
              <a:gd name="connsiteX40" fmla="*/ 4461261 w 4549123"/>
              <a:gd name="connsiteY40" fmla="*/ 1682815 h 5549966"/>
              <a:gd name="connsiteX41" fmla="*/ 4462772 w 4549123"/>
              <a:gd name="connsiteY41" fmla="*/ 1700268 h 5549966"/>
              <a:gd name="connsiteX42" fmla="*/ 4451302 w 4549123"/>
              <a:gd name="connsiteY42" fmla="*/ 1735163 h 5549966"/>
              <a:gd name="connsiteX43" fmla="*/ 4449242 w 4549123"/>
              <a:gd name="connsiteY43" fmla="*/ 1735289 h 5549966"/>
              <a:gd name="connsiteX44" fmla="*/ 4440744 w 4549123"/>
              <a:gd name="connsiteY44" fmla="*/ 1887374 h 5549966"/>
              <a:gd name="connsiteX45" fmla="*/ 4449435 w 4549123"/>
              <a:gd name="connsiteY45" fmla="*/ 1911536 h 5549966"/>
              <a:gd name="connsiteX46" fmla="*/ 4451713 w 4549123"/>
              <a:gd name="connsiteY46" fmla="*/ 1961755 h 5549966"/>
              <a:gd name="connsiteX47" fmla="*/ 4450832 w 4549123"/>
              <a:gd name="connsiteY47" fmla="*/ 1995384 h 5549966"/>
              <a:gd name="connsiteX48" fmla="*/ 4450370 w 4549123"/>
              <a:gd name="connsiteY48" fmla="*/ 2000244 h 5549966"/>
              <a:gd name="connsiteX49" fmla="*/ 4441250 w 4549123"/>
              <a:gd name="connsiteY49" fmla="*/ 2040142 h 5549966"/>
              <a:gd name="connsiteX50" fmla="*/ 4444515 w 4549123"/>
              <a:gd name="connsiteY50" fmla="*/ 2044087 h 5549966"/>
              <a:gd name="connsiteX51" fmla="*/ 4447356 w 4549123"/>
              <a:gd name="connsiteY51" fmla="*/ 2056904 h 5549966"/>
              <a:gd name="connsiteX52" fmla="*/ 4442615 w 4549123"/>
              <a:gd name="connsiteY52" fmla="*/ 2067489 h 5549966"/>
              <a:gd name="connsiteX53" fmla="*/ 4432431 w 4549123"/>
              <a:gd name="connsiteY53" fmla="*/ 2117719 h 5549966"/>
              <a:gd name="connsiteX54" fmla="*/ 4425100 w 4549123"/>
              <a:gd name="connsiteY54" fmla="*/ 2167300 h 5549966"/>
              <a:gd name="connsiteX55" fmla="*/ 4369017 w 4549123"/>
              <a:gd name="connsiteY55" fmla="*/ 3223633 h 5549966"/>
              <a:gd name="connsiteX56" fmla="*/ 4356231 w 4549123"/>
              <a:gd name="connsiteY56" fmla="*/ 3477281 h 5549966"/>
              <a:gd name="connsiteX57" fmla="*/ 4345146 w 4549123"/>
              <a:gd name="connsiteY57" fmla="*/ 3639984 h 5549966"/>
              <a:gd name="connsiteX58" fmla="*/ 4254385 w 4549123"/>
              <a:gd name="connsiteY58" fmla="*/ 5278921 h 5549966"/>
              <a:gd name="connsiteX59" fmla="*/ 4259683 w 4549123"/>
              <a:gd name="connsiteY59" fmla="*/ 5315626 h 5549966"/>
              <a:gd name="connsiteX60" fmla="*/ 4263217 w 4549123"/>
              <a:gd name="connsiteY60" fmla="*/ 5350090 h 5549966"/>
              <a:gd name="connsiteX61" fmla="*/ 4266049 w 4549123"/>
              <a:gd name="connsiteY61" fmla="*/ 5450399 h 5549966"/>
              <a:gd name="connsiteX62" fmla="*/ 4247492 w 4549123"/>
              <a:gd name="connsiteY62" fmla="*/ 5484804 h 5549966"/>
              <a:gd name="connsiteX63" fmla="*/ 4242840 w 4549123"/>
              <a:gd name="connsiteY63" fmla="*/ 5487504 h 5549966"/>
              <a:gd name="connsiteX64" fmla="*/ 4239383 w 4549123"/>
              <a:gd name="connsiteY64" fmla="*/ 5549951 h 5549966"/>
              <a:gd name="connsiteX65" fmla="*/ 266751 w 4549123"/>
              <a:gd name="connsiteY65" fmla="*/ 5218723 h 5549966"/>
              <a:gd name="connsiteX66" fmla="*/ 12505 w 4549123"/>
              <a:gd name="connsiteY66" fmla="*/ 5243704 h 5549966"/>
              <a:gd name="connsiteX67" fmla="*/ 0 w 4549123"/>
              <a:gd name="connsiteY67" fmla="*/ 5239903 h 5549966"/>
              <a:gd name="connsiteX68" fmla="*/ 4220 w 4549123"/>
              <a:gd name="connsiteY68" fmla="*/ 5233298 h 5549966"/>
              <a:gd name="connsiteX69" fmla="*/ 4489 w 4549123"/>
              <a:gd name="connsiteY69" fmla="*/ 5230552 h 5549966"/>
              <a:gd name="connsiteX70" fmla="*/ 4759 w 4549123"/>
              <a:gd name="connsiteY70" fmla="*/ 5227804 h 5549966"/>
              <a:gd name="connsiteX71" fmla="*/ 5296 w 4549123"/>
              <a:gd name="connsiteY71" fmla="*/ 5222308 h 5549966"/>
              <a:gd name="connsiteX72" fmla="*/ 4981 w 4549123"/>
              <a:gd name="connsiteY72" fmla="*/ 5216405 h 5549966"/>
              <a:gd name="connsiteX73" fmla="*/ 4397 w 4549123"/>
              <a:gd name="connsiteY73" fmla="*/ 5213249 h 5549966"/>
              <a:gd name="connsiteX74" fmla="*/ 4666 w 4549123"/>
              <a:gd name="connsiteY74" fmla="*/ 5210500 h 5549966"/>
              <a:gd name="connsiteX75" fmla="*/ 4350 w 4549123"/>
              <a:gd name="connsiteY75" fmla="*/ 5204597 h 5549966"/>
              <a:gd name="connsiteX76" fmla="*/ 3767 w 4549123"/>
              <a:gd name="connsiteY76" fmla="*/ 5201441 h 5549966"/>
              <a:gd name="connsiteX77" fmla="*/ 3137 w 4549123"/>
              <a:gd name="connsiteY77" fmla="*/ 5189632 h 5549966"/>
              <a:gd name="connsiteX78" fmla="*/ 2553 w 4549123"/>
              <a:gd name="connsiteY78" fmla="*/ 5186477 h 5549966"/>
              <a:gd name="connsiteX79" fmla="*/ 2821 w 4549123"/>
              <a:gd name="connsiteY79" fmla="*/ 5183728 h 5549966"/>
              <a:gd name="connsiteX80" fmla="*/ 1386 w 4549123"/>
              <a:gd name="connsiteY80" fmla="*/ 5180163 h 5549966"/>
              <a:gd name="connsiteX81" fmla="*/ 6798 w 4549123"/>
              <a:gd name="connsiteY81" fmla="*/ 5116566 h 5549966"/>
              <a:gd name="connsiteX82" fmla="*/ 74412 w 4549123"/>
              <a:gd name="connsiteY82" fmla="*/ 3839310 h 5549966"/>
              <a:gd name="connsiteX83" fmla="*/ 299102 w 4549123"/>
              <a:gd name="connsiteY83" fmla="*/ 0 h 5549966"/>
              <a:gd name="connsiteX0" fmla="*/ 303426 w 4553447"/>
              <a:gd name="connsiteY0" fmla="*/ 0 h 5549966"/>
              <a:gd name="connsiteX1" fmla="*/ 3305612 w 4553447"/>
              <a:gd name="connsiteY1" fmla="*/ 171842 h 5549966"/>
              <a:gd name="connsiteX2" fmla="*/ 4134423 w 4553447"/>
              <a:gd name="connsiteY2" fmla="*/ 226950 h 5549966"/>
              <a:gd name="connsiteX3" fmla="*/ 4507617 w 4553447"/>
              <a:gd name="connsiteY3" fmla="*/ 247374 h 5549966"/>
              <a:gd name="connsiteX4" fmla="*/ 4535496 w 4553447"/>
              <a:gd name="connsiteY4" fmla="*/ 269179 h 5549966"/>
              <a:gd name="connsiteX5" fmla="*/ 4533722 w 4553447"/>
              <a:gd name="connsiteY5" fmla="*/ 300930 h 5549966"/>
              <a:gd name="connsiteX6" fmla="*/ 4536644 w 4553447"/>
              <a:gd name="connsiteY6" fmla="*/ 302647 h 5549966"/>
              <a:gd name="connsiteX7" fmla="*/ 4553070 w 4553447"/>
              <a:gd name="connsiteY7" fmla="*/ 334222 h 5549966"/>
              <a:gd name="connsiteX8" fmla="*/ 4530809 w 4553447"/>
              <a:gd name="connsiteY8" fmla="*/ 391868 h 5549966"/>
              <a:gd name="connsiteX9" fmla="*/ 4527321 w 4553447"/>
              <a:gd name="connsiteY9" fmla="*/ 415489 h 5549966"/>
              <a:gd name="connsiteX10" fmla="*/ 4522216 w 4553447"/>
              <a:gd name="connsiteY10" fmla="*/ 506828 h 5549966"/>
              <a:gd name="connsiteX11" fmla="*/ 4521566 w 4553447"/>
              <a:gd name="connsiteY11" fmla="*/ 553245 h 5549966"/>
              <a:gd name="connsiteX12" fmla="*/ 4518467 w 4553447"/>
              <a:gd name="connsiteY12" fmla="*/ 581709 h 5549966"/>
              <a:gd name="connsiteX13" fmla="*/ 4517798 w 4553447"/>
              <a:gd name="connsiteY13" fmla="*/ 585890 h 5549966"/>
              <a:gd name="connsiteX14" fmla="*/ 4504861 w 4553447"/>
              <a:gd name="connsiteY14" fmla="*/ 817404 h 5549966"/>
              <a:gd name="connsiteX15" fmla="*/ 4506574 w 4553447"/>
              <a:gd name="connsiteY15" fmla="*/ 822238 h 5549966"/>
              <a:gd name="connsiteX16" fmla="*/ 4504423 w 4553447"/>
              <a:gd name="connsiteY16" fmla="*/ 846069 h 5549966"/>
              <a:gd name="connsiteX17" fmla="*/ 4502823 w 4553447"/>
              <a:gd name="connsiteY17" fmla="*/ 853854 h 5549966"/>
              <a:gd name="connsiteX18" fmla="*/ 4496585 w 4553447"/>
              <a:gd name="connsiteY18" fmla="*/ 965485 h 5549966"/>
              <a:gd name="connsiteX19" fmla="*/ 4498662 w 4553447"/>
              <a:gd name="connsiteY19" fmla="*/ 966385 h 5549966"/>
              <a:gd name="connsiteX20" fmla="*/ 4502781 w 4553447"/>
              <a:gd name="connsiteY20" fmla="*/ 1002567 h 5549966"/>
              <a:gd name="connsiteX21" fmla="*/ 4497983 w 4553447"/>
              <a:gd name="connsiteY21" fmla="*/ 1101094 h 5549966"/>
              <a:gd name="connsiteX22" fmla="*/ 4497878 w 4553447"/>
              <a:gd name="connsiteY22" fmla="*/ 1159389 h 5549966"/>
              <a:gd name="connsiteX23" fmla="*/ 4502181 w 4553447"/>
              <a:gd name="connsiteY23" fmla="*/ 1180505 h 5549966"/>
              <a:gd name="connsiteX24" fmla="*/ 4505271 w 4553447"/>
              <a:gd name="connsiteY24" fmla="*/ 1210687 h 5549966"/>
              <a:gd name="connsiteX25" fmla="*/ 4514088 w 4553447"/>
              <a:gd name="connsiteY25" fmla="*/ 1263157 h 5549966"/>
              <a:gd name="connsiteX26" fmla="*/ 4516365 w 4553447"/>
              <a:gd name="connsiteY26" fmla="*/ 1313374 h 5549966"/>
              <a:gd name="connsiteX27" fmla="*/ 4515485 w 4553447"/>
              <a:gd name="connsiteY27" fmla="*/ 1347004 h 5549966"/>
              <a:gd name="connsiteX28" fmla="*/ 4515022 w 4553447"/>
              <a:gd name="connsiteY28" fmla="*/ 1351864 h 5549966"/>
              <a:gd name="connsiteX29" fmla="*/ 4505903 w 4553447"/>
              <a:gd name="connsiteY29" fmla="*/ 1391762 h 5549966"/>
              <a:gd name="connsiteX30" fmla="*/ 4509167 w 4553447"/>
              <a:gd name="connsiteY30" fmla="*/ 1395707 h 5549966"/>
              <a:gd name="connsiteX31" fmla="*/ 4512009 w 4553447"/>
              <a:gd name="connsiteY31" fmla="*/ 1408524 h 5549966"/>
              <a:gd name="connsiteX32" fmla="*/ 4507268 w 4553447"/>
              <a:gd name="connsiteY32" fmla="*/ 1419109 h 5549966"/>
              <a:gd name="connsiteX33" fmla="*/ 4497084 w 4553447"/>
              <a:gd name="connsiteY33" fmla="*/ 1469337 h 5549966"/>
              <a:gd name="connsiteX34" fmla="*/ 4486187 w 4553447"/>
              <a:gd name="connsiteY34" fmla="*/ 1543038 h 5549966"/>
              <a:gd name="connsiteX35" fmla="*/ 4481306 w 4553447"/>
              <a:gd name="connsiteY35" fmla="*/ 1553997 h 5549966"/>
              <a:gd name="connsiteX36" fmla="*/ 4466878 w 4553447"/>
              <a:gd name="connsiteY36" fmla="*/ 1626071 h 5549966"/>
              <a:gd name="connsiteX37" fmla="*/ 4463163 w 4553447"/>
              <a:gd name="connsiteY37" fmla="*/ 1664103 h 5549966"/>
              <a:gd name="connsiteX38" fmla="*/ 4466823 w 4553447"/>
              <a:gd name="connsiteY38" fmla="*/ 1668558 h 5549966"/>
              <a:gd name="connsiteX39" fmla="*/ 4465173 w 4553447"/>
              <a:gd name="connsiteY39" fmla="*/ 1679756 h 5549966"/>
              <a:gd name="connsiteX40" fmla="*/ 4465585 w 4553447"/>
              <a:gd name="connsiteY40" fmla="*/ 1682815 h 5549966"/>
              <a:gd name="connsiteX41" fmla="*/ 4467096 w 4553447"/>
              <a:gd name="connsiteY41" fmla="*/ 1700268 h 5549966"/>
              <a:gd name="connsiteX42" fmla="*/ 4455626 w 4553447"/>
              <a:gd name="connsiteY42" fmla="*/ 1735163 h 5549966"/>
              <a:gd name="connsiteX43" fmla="*/ 4453566 w 4553447"/>
              <a:gd name="connsiteY43" fmla="*/ 1735289 h 5549966"/>
              <a:gd name="connsiteX44" fmla="*/ 4445068 w 4553447"/>
              <a:gd name="connsiteY44" fmla="*/ 1887374 h 5549966"/>
              <a:gd name="connsiteX45" fmla="*/ 4453759 w 4553447"/>
              <a:gd name="connsiteY45" fmla="*/ 1911536 h 5549966"/>
              <a:gd name="connsiteX46" fmla="*/ 4456037 w 4553447"/>
              <a:gd name="connsiteY46" fmla="*/ 1961755 h 5549966"/>
              <a:gd name="connsiteX47" fmla="*/ 4455156 w 4553447"/>
              <a:gd name="connsiteY47" fmla="*/ 1995384 h 5549966"/>
              <a:gd name="connsiteX48" fmla="*/ 4454694 w 4553447"/>
              <a:gd name="connsiteY48" fmla="*/ 2000244 h 5549966"/>
              <a:gd name="connsiteX49" fmla="*/ 4445574 w 4553447"/>
              <a:gd name="connsiteY49" fmla="*/ 2040142 h 5549966"/>
              <a:gd name="connsiteX50" fmla="*/ 4448839 w 4553447"/>
              <a:gd name="connsiteY50" fmla="*/ 2044087 h 5549966"/>
              <a:gd name="connsiteX51" fmla="*/ 4451680 w 4553447"/>
              <a:gd name="connsiteY51" fmla="*/ 2056904 h 5549966"/>
              <a:gd name="connsiteX52" fmla="*/ 4446939 w 4553447"/>
              <a:gd name="connsiteY52" fmla="*/ 2067489 h 5549966"/>
              <a:gd name="connsiteX53" fmla="*/ 4436755 w 4553447"/>
              <a:gd name="connsiteY53" fmla="*/ 2117719 h 5549966"/>
              <a:gd name="connsiteX54" fmla="*/ 4429424 w 4553447"/>
              <a:gd name="connsiteY54" fmla="*/ 2167300 h 5549966"/>
              <a:gd name="connsiteX55" fmla="*/ 4373341 w 4553447"/>
              <a:gd name="connsiteY55" fmla="*/ 3223633 h 5549966"/>
              <a:gd name="connsiteX56" fmla="*/ 4360555 w 4553447"/>
              <a:gd name="connsiteY56" fmla="*/ 3477281 h 5549966"/>
              <a:gd name="connsiteX57" fmla="*/ 4349470 w 4553447"/>
              <a:gd name="connsiteY57" fmla="*/ 3639984 h 5549966"/>
              <a:gd name="connsiteX58" fmla="*/ 4258709 w 4553447"/>
              <a:gd name="connsiteY58" fmla="*/ 5278921 h 5549966"/>
              <a:gd name="connsiteX59" fmla="*/ 4264007 w 4553447"/>
              <a:gd name="connsiteY59" fmla="*/ 5315626 h 5549966"/>
              <a:gd name="connsiteX60" fmla="*/ 4267541 w 4553447"/>
              <a:gd name="connsiteY60" fmla="*/ 5350090 h 5549966"/>
              <a:gd name="connsiteX61" fmla="*/ 4270373 w 4553447"/>
              <a:gd name="connsiteY61" fmla="*/ 5450399 h 5549966"/>
              <a:gd name="connsiteX62" fmla="*/ 4251816 w 4553447"/>
              <a:gd name="connsiteY62" fmla="*/ 5484804 h 5549966"/>
              <a:gd name="connsiteX63" fmla="*/ 4247164 w 4553447"/>
              <a:gd name="connsiteY63" fmla="*/ 5487504 h 5549966"/>
              <a:gd name="connsiteX64" fmla="*/ 4243707 w 4553447"/>
              <a:gd name="connsiteY64" fmla="*/ 5549951 h 5549966"/>
              <a:gd name="connsiteX65" fmla="*/ 271075 w 4553447"/>
              <a:gd name="connsiteY65" fmla="*/ 5218723 h 5549966"/>
              <a:gd name="connsiteX66" fmla="*/ 0 w 4553447"/>
              <a:gd name="connsiteY66" fmla="*/ 5280167 h 5549966"/>
              <a:gd name="connsiteX67" fmla="*/ 4324 w 4553447"/>
              <a:gd name="connsiteY67" fmla="*/ 5239903 h 5549966"/>
              <a:gd name="connsiteX68" fmla="*/ 8544 w 4553447"/>
              <a:gd name="connsiteY68" fmla="*/ 5233298 h 5549966"/>
              <a:gd name="connsiteX69" fmla="*/ 8813 w 4553447"/>
              <a:gd name="connsiteY69" fmla="*/ 5230552 h 5549966"/>
              <a:gd name="connsiteX70" fmla="*/ 9083 w 4553447"/>
              <a:gd name="connsiteY70" fmla="*/ 5227804 h 5549966"/>
              <a:gd name="connsiteX71" fmla="*/ 9620 w 4553447"/>
              <a:gd name="connsiteY71" fmla="*/ 5222308 h 5549966"/>
              <a:gd name="connsiteX72" fmla="*/ 9305 w 4553447"/>
              <a:gd name="connsiteY72" fmla="*/ 5216405 h 5549966"/>
              <a:gd name="connsiteX73" fmla="*/ 8721 w 4553447"/>
              <a:gd name="connsiteY73" fmla="*/ 5213249 h 5549966"/>
              <a:gd name="connsiteX74" fmla="*/ 8990 w 4553447"/>
              <a:gd name="connsiteY74" fmla="*/ 5210500 h 5549966"/>
              <a:gd name="connsiteX75" fmla="*/ 8674 w 4553447"/>
              <a:gd name="connsiteY75" fmla="*/ 5204597 h 5549966"/>
              <a:gd name="connsiteX76" fmla="*/ 8091 w 4553447"/>
              <a:gd name="connsiteY76" fmla="*/ 5201441 h 5549966"/>
              <a:gd name="connsiteX77" fmla="*/ 7461 w 4553447"/>
              <a:gd name="connsiteY77" fmla="*/ 5189632 h 5549966"/>
              <a:gd name="connsiteX78" fmla="*/ 6877 w 4553447"/>
              <a:gd name="connsiteY78" fmla="*/ 5186477 h 5549966"/>
              <a:gd name="connsiteX79" fmla="*/ 7145 w 4553447"/>
              <a:gd name="connsiteY79" fmla="*/ 5183728 h 5549966"/>
              <a:gd name="connsiteX80" fmla="*/ 5710 w 4553447"/>
              <a:gd name="connsiteY80" fmla="*/ 5180163 h 5549966"/>
              <a:gd name="connsiteX81" fmla="*/ 11122 w 4553447"/>
              <a:gd name="connsiteY81" fmla="*/ 5116566 h 5549966"/>
              <a:gd name="connsiteX82" fmla="*/ 78736 w 4553447"/>
              <a:gd name="connsiteY82" fmla="*/ 3839310 h 5549966"/>
              <a:gd name="connsiteX83" fmla="*/ 303426 w 4553447"/>
              <a:gd name="connsiteY83" fmla="*/ 0 h 5549966"/>
              <a:gd name="connsiteX0" fmla="*/ 303426 w 4553447"/>
              <a:gd name="connsiteY0" fmla="*/ 0 h 5549973"/>
              <a:gd name="connsiteX1" fmla="*/ 3305612 w 4553447"/>
              <a:gd name="connsiteY1" fmla="*/ 171842 h 5549973"/>
              <a:gd name="connsiteX2" fmla="*/ 4134423 w 4553447"/>
              <a:gd name="connsiteY2" fmla="*/ 226950 h 5549973"/>
              <a:gd name="connsiteX3" fmla="*/ 4507617 w 4553447"/>
              <a:gd name="connsiteY3" fmla="*/ 247374 h 5549973"/>
              <a:gd name="connsiteX4" fmla="*/ 4535496 w 4553447"/>
              <a:gd name="connsiteY4" fmla="*/ 269179 h 5549973"/>
              <a:gd name="connsiteX5" fmla="*/ 4533722 w 4553447"/>
              <a:gd name="connsiteY5" fmla="*/ 300930 h 5549973"/>
              <a:gd name="connsiteX6" fmla="*/ 4536644 w 4553447"/>
              <a:gd name="connsiteY6" fmla="*/ 302647 h 5549973"/>
              <a:gd name="connsiteX7" fmla="*/ 4553070 w 4553447"/>
              <a:gd name="connsiteY7" fmla="*/ 334222 h 5549973"/>
              <a:gd name="connsiteX8" fmla="*/ 4530809 w 4553447"/>
              <a:gd name="connsiteY8" fmla="*/ 391868 h 5549973"/>
              <a:gd name="connsiteX9" fmla="*/ 4527321 w 4553447"/>
              <a:gd name="connsiteY9" fmla="*/ 415489 h 5549973"/>
              <a:gd name="connsiteX10" fmla="*/ 4522216 w 4553447"/>
              <a:gd name="connsiteY10" fmla="*/ 506828 h 5549973"/>
              <a:gd name="connsiteX11" fmla="*/ 4521566 w 4553447"/>
              <a:gd name="connsiteY11" fmla="*/ 553245 h 5549973"/>
              <a:gd name="connsiteX12" fmla="*/ 4518467 w 4553447"/>
              <a:gd name="connsiteY12" fmla="*/ 581709 h 5549973"/>
              <a:gd name="connsiteX13" fmla="*/ 4517798 w 4553447"/>
              <a:gd name="connsiteY13" fmla="*/ 585890 h 5549973"/>
              <a:gd name="connsiteX14" fmla="*/ 4504861 w 4553447"/>
              <a:gd name="connsiteY14" fmla="*/ 817404 h 5549973"/>
              <a:gd name="connsiteX15" fmla="*/ 4506574 w 4553447"/>
              <a:gd name="connsiteY15" fmla="*/ 822238 h 5549973"/>
              <a:gd name="connsiteX16" fmla="*/ 4504423 w 4553447"/>
              <a:gd name="connsiteY16" fmla="*/ 846069 h 5549973"/>
              <a:gd name="connsiteX17" fmla="*/ 4502823 w 4553447"/>
              <a:gd name="connsiteY17" fmla="*/ 853854 h 5549973"/>
              <a:gd name="connsiteX18" fmla="*/ 4496585 w 4553447"/>
              <a:gd name="connsiteY18" fmla="*/ 965485 h 5549973"/>
              <a:gd name="connsiteX19" fmla="*/ 4498662 w 4553447"/>
              <a:gd name="connsiteY19" fmla="*/ 966385 h 5549973"/>
              <a:gd name="connsiteX20" fmla="*/ 4502781 w 4553447"/>
              <a:gd name="connsiteY20" fmla="*/ 1002567 h 5549973"/>
              <a:gd name="connsiteX21" fmla="*/ 4497983 w 4553447"/>
              <a:gd name="connsiteY21" fmla="*/ 1101094 h 5549973"/>
              <a:gd name="connsiteX22" fmla="*/ 4497878 w 4553447"/>
              <a:gd name="connsiteY22" fmla="*/ 1159389 h 5549973"/>
              <a:gd name="connsiteX23" fmla="*/ 4502181 w 4553447"/>
              <a:gd name="connsiteY23" fmla="*/ 1180505 h 5549973"/>
              <a:gd name="connsiteX24" fmla="*/ 4505271 w 4553447"/>
              <a:gd name="connsiteY24" fmla="*/ 1210687 h 5549973"/>
              <a:gd name="connsiteX25" fmla="*/ 4514088 w 4553447"/>
              <a:gd name="connsiteY25" fmla="*/ 1263157 h 5549973"/>
              <a:gd name="connsiteX26" fmla="*/ 4516365 w 4553447"/>
              <a:gd name="connsiteY26" fmla="*/ 1313374 h 5549973"/>
              <a:gd name="connsiteX27" fmla="*/ 4515485 w 4553447"/>
              <a:gd name="connsiteY27" fmla="*/ 1347004 h 5549973"/>
              <a:gd name="connsiteX28" fmla="*/ 4515022 w 4553447"/>
              <a:gd name="connsiteY28" fmla="*/ 1351864 h 5549973"/>
              <a:gd name="connsiteX29" fmla="*/ 4505903 w 4553447"/>
              <a:gd name="connsiteY29" fmla="*/ 1391762 h 5549973"/>
              <a:gd name="connsiteX30" fmla="*/ 4509167 w 4553447"/>
              <a:gd name="connsiteY30" fmla="*/ 1395707 h 5549973"/>
              <a:gd name="connsiteX31" fmla="*/ 4512009 w 4553447"/>
              <a:gd name="connsiteY31" fmla="*/ 1408524 h 5549973"/>
              <a:gd name="connsiteX32" fmla="*/ 4507268 w 4553447"/>
              <a:gd name="connsiteY32" fmla="*/ 1419109 h 5549973"/>
              <a:gd name="connsiteX33" fmla="*/ 4497084 w 4553447"/>
              <a:gd name="connsiteY33" fmla="*/ 1469337 h 5549973"/>
              <a:gd name="connsiteX34" fmla="*/ 4486187 w 4553447"/>
              <a:gd name="connsiteY34" fmla="*/ 1543038 h 5549973"/>
              <a:gd name="connsiteX35" fmla="*/ 4481306 w 4553447"/>
              <a:gd name="connsiteY35" fmla="*/ 1553997 h 5549973"/>
              <a:gd name="connsiteX36" fmla="*/ 4466878 w 4553447"/>
              <a:gd name="connsiteY36" fmla="*/ 1626071 h 5549973"/>
              <a:gd name="connsiteX37" fmla="*/ 4463163 w 4553447"/>
              <a:gd name="connsiteY37" fmla="*/ 1664103 h 5549973"/>
              <a:gd name="connsiteX38" fmla="*/ 4466823 w 4553447"/>
              <a:gd name="connsiteY38" fmla="*/ 1668558 h 5549973"/>
              <a:gd name="connsiteX39" fmla="*/ 4465173 w 4553447"/>
              <a:gd name="connsiteY39" fmla="*/ 1679756 h 5549973"/>
              <a:gd name="connsiteX40" fmla="*/ 4465585 w 4553447"/>
              <a:gd name="connsiteY40" fmla="*/ 1682815 h 5549973"/>
              <a:gd name="connsiteX41" fmla="*/ 4467096 w 4553447"/>
              <a:gd name="connsiteY41" fmla="*/ 1700268 h 5549973"/>
              <a:gd name="connsiteX42" fmla="*/ 4455626 w 4553447"/>
              <a:gd name="connsiteY42" fmla="*/ 1735163 h 5549973"/>
              <a:gd name="connsiteX43" fmla="*/ 4453566 w 4553447"/>
              <a:gd name="connsiteY43" fmla="*/ 1735289 h 5549973"/>
              <a:gd name="connsiteX44" fmla="*/ 4445068 w 4553447"/>
              <a:gd name="connsiteY44" fmla="*/ 1887374 h 5549973"/>
              <a:gd name="connsiteX45" fmla="*/ 4453759 w 4553447"/>
              <a:gd name="connsiteY45" fmla="*/ 1911536 h 5549973"/>
              <a:gd name="connsiteX46" fmla="*/ 4456037 w 4553447"/>
              <a:gd name="connsiteY46" fmla="*/ 1961755 h 5549973"/>
              <a:gd name="connsiteX47" fmla="*/ 4455156 w 4553447"/>
              <a:gd name="connsiteY47" fmla="*/ 1995384 h 5549973"/>
              <a:gd name="connsiteX48" fmla="*/ 4454694 w 4553447"/>
              <a:gd name="connsiteY48" fmla="*/ 2000244 h 5549973"/>
              <a:gd name="connsiteX49" fmla="*/ 4445574 w 4553447"/>
              <a:gd name="connsiteY49" fmla="*/ 2040142 h 5549973"/>
              <a:gd name="connsiteX50" fmla="*/ 4448839 w 4553447"/>
              <a:gd name="connsiteY50" fmla="*/ 2044087 h 5549973"/>
              <a:gd name="connsiteX51" fmla="*/ 4451680 w 4553447"/>
              <a:gd name="connsiteY51" fmla="*/ 2056904 h 5549973"/>
              <a:gd name="connsiteX52" fmla="*/ 4446939 w 4553447"/>
              <a:gd name="connsiteY52" fmla="*/ 2067489 h 5549973"/>
              <a:gd name="connsiteX53" fmla="*/ 4436755 w 4553447"/>
              <a:gd name="connsiteY53" fmla="*/ 2117719 h 5549973"/>
              <a:gd name="connsiteX54" fmla="*/ 4429424 w 4553447"/>
              <a:gd name="connsiteY54" fmla="*/ 2167300 h 5549973"/>
              <a:gd name="connsiteX55" fmla="*/ 4373341 w 4553447"/>
              <a:gd name="connsiteY55" fmla="*/ 3223633 h 5549973"/>
              <a:gd name="connsiteX56" fmla="*/ 4360555 w 4553447"/>
              <a:gd name="connsiteY56" fmla="*/ 3477281 h 5549973"/>
              <a:gd name="connsiteX57" fmla="*/ 4349470 w 4553447"/>
              <a:gd name="connsiteY57" fmla="*/ 3639984 h 5549973"/>
              <a:gd name="connsiteX58" fmla="*/ 4258709 w 4553447"/>
              <a:gd name="connsiteY58" fmla="*/ 5278921 h 5549973"/>
              <a:gd name="connsiteX59" fmla="*/ 4264007 w 4553447"/>
              <a:gd name="connsiteY59" fmla="*/ 5315626 h 5549973"/>
              <a:gd name="connsiteX60" fmla="*/ 4267541 w 4553447"/>
              <a:gd name="connsiteY60" fmla="*/ 5350090 h 5549973"/>
              <a:gd name="connsiteX61" fmla="*/ 4270373 w 4553447"/>
              <a:gd name="connsiteY61" fmla="*/ 5450399 h 5549973"/>
              <a:gd name="connsiteX62" fmla="*/ 4251816 w 4553447"/>
              <a:gd name="connsiteY62" fmla="*/ 5484804 h 5549973"/>
              <a:gd name="connsiteX63" fmla="*/ 4247164 w 4553447"/>
              <a:gd name="connsiteY63" fmla="*/ 5487504 h 5549973"/>
              <a:gd name="connsiteX64" fmla="*/ 4243707 w 4553447"/>
              <a:gd name="connsiteY64" fmla="*/ 5549951 h 5549973"/>
              <a:gd name="connsiteX65" fmla="*/ 310344 w 4553447"/>
              <a:gd name="connsiteY65" fmla="*/ 5297261 h 5549973"/>
              <a:gd name="connsiteX66" fmla="*/ 0 w 4553447"/>
              <a:gd name="connsiteY66" fmla="*/ 5280167 h 5549973"/>
              <a:gd name="connsiteX67" fmla="*/ 4324 w 4553447"/>
              <a:gd name="connsiteY67" fmla="*/ 5239903 h 5549973"/>
              <a:gd name="connsiteX68" fmla="*/ 8544 w 4553447"/>
              <a:gd name="connsiteY68" fmla="*/ 5233298 h 5549973"/>
              <a:gd name="connsiteX69" fmla="*/ 8813 w 4553447"/>
              <a:gd name="connsiteY69" fmla="*/ 5230552 h 5549973"/>
              <a:gd name="connsiteX70" fmla="*/ 9083 w 4553447"/>
              <a:gd name="connsiteY70" fmla="*/ 5227804 h 5549973"/>
              <a:gd name="connsiteX71" fmla="*/ 9620 w 4553447"/>
              <a:gd name="connsiteY71" fmla="*/ 5222308 h 5549973"/>
              <a:gd name="connsiteX72" fmla="*/ 9305 w 4553447"/>
              <a:gd name="connsiteY72" fmla="*/ 5216405 h 5549973"/>
              <a:gd name="connsiteX73" fmla="*/ 8721 w 4553447"/>
              <a:gd name="connsiteY73" fmla="*/ 5213249 h 5549973"/>
              <a:gd name="connsiteX74" fmla="*/ 8990 w 4553447"/>
              <a:gd name="connsiteY74" fmla="*/ 5210500 h 5549973"/>
              <a:gd name="connsiteX75" fmla="*/ 8674 w 4553447"/>
              <a:gd name="connsiteY75" fmla="*/ 5204597 h 5549973"/>
              <a:gd name="connsiteX76" fmla="*/ 8091 w 4553447"/>
              <a:gd name="connsiteY76" fmla="*/ 5201441 h 5549973"/>
              <a:gd name="connsiteX77" fmla="*/ 7461 w 4553447"/>
              <a:gd name="connsiteY77" fmla="*/ 5189632 h 5549973"/>
              <a:gd name="connsiteX78" fmla="*/ 6877 w 4553447"/>
              <a:gd name="connsiteY78" fmla="*/ 5186477 h 5549973"/>
              <a:gd name="connsiteX79" fmla="*/ 7145 w 4553447"/>
              <a:gd name="connsiteY79" fmla="*/ 5183728 h 5549973"/>
              <a:gd name="connsiteX80" fmla="*/ 5710 w 4553447"/>
              <a:gd name="connsiteY80" fmla="*/ 5180163 h 5549973"/>
              <a:gd name="connsiteX81" fmla="*/ 11122 w 4553447"/>
              <a:gd name="connsiteY81" fmla="*/ 5116566 h 5549973"/>
              <a:gd name="connsiteX82" fmla="*/ 78736 w 4553447"/>
              <a:gd name="connsiteY82" fmla="*/ 3839310 h 5549973"/>
              <a:gd name="connsiteX83" fmla="*/ 303426 w 4553447"/>
              <a:gd name="connsiteY83" fmla="*/ 0 h 5549973"/>
              <a:gd name="connsiteX0" fmla="*/ 303426 w 4553447"/>
              <a:gd name="connsiteY0" fmla="*/ 0 h 5549974"/>
              <a:gd name="connsiteX1" fmla="*/ 3305612 w 4553447"/>
              <a:gd name="connsiteY1" fmla="*/ 171842 h 5549974"/>
              <a:gd name="connsiteX2" fmla="*/ 4134423 w 4553447"/>
              <a:gd name="connsiteY2" fmla="*/ 226950 h 5549974"/>
              <a:gd name="connsiteX3" fmla="*/ 4507617 w 4553447"/>
              <a:gd name="connsiteY3" fmla="*/ 247374 h 5549974"/>
              <a:gd name="connsiteX4" fmla="*/ 4535496 w 4553447"/>
              <a:gd name="connsiteY4" fmla="*/ 269179 h 5549974"/>
              <a:gd name="connsiteX5" fmla="*/ 4533722 w 4553447"/>
              <a:gd name="connsiteY5" fmla="*/ 300930 h 5549974"/>
              <a:gd name="connsiteX6" fmla="*/ 4536644 w 4553447"/>
              <a:gd name="connsiteY6" fmla="*/ 302647 h 5549974"/>
              <a:gd name="connsiteX7" fmla="*/ 4553070 w 4553447"/>
              <a:gd name="connsiteY7" fmla="*/ 334222 h 5549974"/>
              <a:gd name="connsiteX8" fmla="*/ 4530809 w 4553447"/>
              <a:gd name="connsiteY8" fmla="*/ 391868 h 5549974"/>
              <a:gd name="connsiteX9" fmla="*/ 4527321 w 4553447"/>
              <a:gd name="connsiteY9" fmla="*/ 415489 h 5549974"/>
              <a:gd name="connsiteX10" fmla="*/ 4522216 w 4553447"/>
              <a:gd name="connsiteY10" fmla="*/ 506828 h 5549974"/>
              <a:gd name="connsiteX11" fmla="*/ 4521566 w 4553447"/>
              <a:gd name="connsiteY11" fmla="*/ 553245 h 5549974"/>
              <a:gd name="connsiteX12" fmla="*/ 4518467 w 4553447"/>
              <a:gd name="connsiteY12" fmla="*/ 581709 h 5549974"/>
              <a:gd name="connsiteX13" fmla="*/ 4517798 w 4553447"/>
              <a:gd name="connsiteY13" fmla="*/ 585890 h 5549974"/>
              <a:gd name="connsiteX14" fmla="*/ 4504861 w 4553447"/>
              <a:gd name="connsiteY14" fmla="*/ 817404 h 5549974"/>
              <a:gd name="connsiteX15" fmla="*/ 4506574 w 4553447"/>
              <a:gd name="connsiteY15" fmla="*/ 822238 h 5549974"/>
              <a:gd name="connsiteX16" fmla="*/ 4504423 w 4553447"/>
              <a:gd name="connsiteY16" fmla="*/ 846069 h 5549974"/>
              <a:gd name="connsiteX17" fmla="*/ 4502823 w 4553447"/>
              <a:gd name="connsiteY17" fmla="*/ 853854 h 5549974"/>
              <a:gd name="connsiteX18" fmla="*/ 4496585 w 4553447"/>
              <a:gd name="connsiteY18" fmla="*/ 965485 h 5549974"/>
              <a:gd name="connsiteX19" fmla="*/ 4498662 w 4553447"/>
              <a:gd name="connsiteY19" fmla="*/ 966385 h 5549974"/>
              <a:gd name="connsiteX20" fmla="*/ 4502781 w 4553447"/>
              <a:gd name="connsiteY20" fmla="*/ 1002567 h 5549974"/>
              <a:gd name="connsiteX21" fmla="*/ 4497983 w 4553447"/>
              <a:gd name="connsiteY21" fmla="*/ 1101094 h 5549974"/>
              <a:gd name="connsiteX22" fmla="*/ 4497878 w 4553447"/>
              <a:gd name="connsiteY22" fmla="*/ 1159389 h 5549974"/>
              <a:gd name="connsiteX23" fmla="*/ 4502181 w 4553447"/>
              <a:gd name="connsiteY23" fmla="*/ 1180505 h 5549974"/>
              <a:gd name="connsiteX24" fmla="*/ 4505271 w 4553447"/>
              <a:gd name="connsiteY24" fmla="*/ 1210687 h 5549974"/>
              <a:gd name="connsiteX25" fmla="*/ 4514088 w 4553447"/>
              <a:gd name="connsiteY25" fmla="*/ 1263157 h 5549974"/>
              <a:gd name="connsiteX26" fmla="*/ 4516365 w 4553447"/>
              <a:gd name="connsiteY26" fmla="*/ 1313374 h 5549974"/>
              <a:gd name="connsiteX27" fmla="*/ 4515485 w 4553447"/>
              <a:gd name="connsiteY27" fmla="*/ 1347004 h 5549974"/>
              <a:gd name="connsiteX28" fmla="*/ 4515022 w 4553447"/>
              <a:gd name="connsiteY28" fmla="*/ 1351864 h 5549974"/>
              <a:gd name="connsiteX29" fmla="*/ 4505903 w 4553447"/>
              <a:gd name="connsiteY29" fmla="*/ 1391762 h 5549974"/>
              <a:gd name="connsiteX30" fmla="*/ 4509167 w 4553447"/>
              <a:gd name="connsiteY30" fmla="*/ 1395707 h 5549974"/>
              <a:gd name="connsiteX31" fmla="*/ 4512009 w 4553447"/>
              <a:gd name="connsiteY31" fmla="*/ 1408524 h 5549974"/>
              <a:gd name="connsiteX32" fmla="*/ 4507268 w 4553447"/>
              <a:gd name="connsiteY32" fmla="*/ 1419109 h 5549974"/>
              <a:gd name="connsiteX33" fmla="*/ 4497084 w 4553447"/>
              <a:gd name="connsiteY33" fmla="*/ 1469337 h 5549974"/>
              <a:gd name="connsiteX34" fmla="*/ 4486187 w 4553447"/>
              <a:gd name="connsiteY34" fmla="*/ 1543038 h 5549974"/>
              <a:gd name="connsiteX35" fmla="*/ 4481306 w 4553447"/>
              <a:gd name="connsiteY35" fmla="*/ 1553997 h 5549974"/>
              <a:gd name="connsiteX36" fmla="*/ 4466878 w 4553447"/>
              <a:gd name="connsiteY36" fmla="*/ 1626071 h 5549974"/>
              <a:gd name="connsiteX37" fmla="*/ 4463163 w 4553447"/>
              <a:gd name="connsiteY37" fmla="*/ 1664103 h 5549974"/>
              <a:gd name="connsiteX38" fmla="*/ 4466823 w 4553447"/>
              <a:gd name="connsiteY38" fmla="*/ 1668558 h 5549974"/>
              <a:gd name="connsiteX39" fmla="*/ 4465173 w 4553447"/>
              <a:gd name="connsiteY39" fmla="*/ 1679756 h 5549974"/>
              <a:gd name="connsiteX40" fmla="*/ 4465585 w 4553447"/>
              <a:gd name="connsiteY40" fmla="*/ 1682815 h 5549974"/>
              <a:gd name="connsiteX41" fmla="*/ 4467096 w 4553447"/>
              <a:gd name="connsiteY41" fmla="*/ 1700268 h 5549974"/>
              <a:gd name="connsiteX42" fmla="*/ 4455626 w 4553447"/>
              <a:gd name="connsiteY42" fmla="*/ 1735163 h 5549974"/>
              <a:gd name="connsiteX43" fmla="*/ 4453566 w 4553447"/>
              <a:gd name="connsiteY43" fmla="*/ 1735289 h 5549974"/>
              <a:gd name="connsiteX44" fmla="*/ 4445068 w 4553447"/>
              <a:gd name="connsiteY44" fmla="*/ 1887374 h 5549974"/>
              <a:gd name="connsiteX45" fmla="*/ 4453759 w 4553447"/>
              <a:gd name="connsiteY45" fmla="*/ 1911536 h 5549974"/>
              <a:gd name="connsiteX46" fmla="*/ 4456037 w 4553447"/>
              <a:gd name="connsiteY46" fmla="*/ 1961755 h 5549974"/>
              <a:gd name="connsiteX47" fmla="*/ 4455156 w 4553447"/>
              <a:gd name="connsiteY47" fmla="*/ 1995384 h 5549974"/>
              <a:gd name="connsiteX48" fmla="*/ 4454694 w 4553447"/>
              <a:gd name="connsiteY48" fmla="*/ 2000244 h 5549974"/>
              <a:gd name="connsiteX49" fmla="*/ 4445574 w 4553447"/>
              <a:gd name="connsiteY49" fmla="*/ 2040142 h 5549974"/>
              <a:gd name="connsiteX50" fmla="*/ 4448839 w 4553447"/>
              <a:gd name="connsiteY50" fmla="*/ 2044087 h 5549974"/>
              <a:gd name="connsiteX51" fmla="*/ 4451680 w 4553447"/>
              <a:gd name="connsiteY51" fmla="*/ 2056904 h 5549974"/>
              <a:gd name="connsiteX52" fmla="*/ 4446939 w 4553447"/>
              <a:gd name="connsiteY52" fmla="*/ 2067489 h 5549974"/>
              <a:gd name="connsiteX53" fmla="*/ 4436755 w 4553447"/>
              <a:gd name="connsiteY53" fmla="*/ 2117719 h 5549974"/>
              <a:gd name="connsiteX54" fmla="*/ 4429424 w 4553447"/>
              <a:gd name="connsiteY54" fmla="*/ 2167300 h 5549974"/>
              <a:gd name="connsiteX55" fmla="*/ 4373341 w 4553447"/>
              <a:gd name="connsiteY55" fmla="*/ 3223633 h 5549974"/>
              <a:gd name="connsiteX56" fmla="*/ 4360555 w 4553447"/>
              <a:gd name="connsiteY56" fmla="*/ 3477281 h 5549974"/>
              <a:gd name="connsiteX57" fmla="*/ 4349470 w 4553447"/>
              <a:gd name="connsiteY57" fmla="*/ 3639984 h 5549974"/>
              <a:gd name="connsiteX58" fmla="*/ 4258709 w 4553447"/>
              <a:gd name="connsiteY58" fmla="*/ 5278921 h 5549974"/>
              <a:gd name="connsiteX59" fmla="*/ 4264007 w 4553447"/>
              <a:gd name="connsiteY59" fmla="*/ 5315626 h 5549974"/>
              <a:gd name="connsiteX60" fmla="*/ 4267541 w 4553447"/>
              <a:gd name="connsiteY60" fmla="*/ 5350090 h 5549974"/>
              <a:gd name="connsiteX61" fmla="*/ 4270373 w 4553447"/>
              <a:gd name="connsiteY61" fmla="*/ 5450399 h 5549974"/>
              <a:gd name="connsiteX62" fmla="*/ 4251816 w 4553447"/>
              <a:gd name="connsiteY62" fmla="*/ 5484804 h 5549974"/>
              <a:gd name="connsiteX63" fmla="*/ 4247164 w 4553447"/>
              <a:gd name="connsiteY63" fmla="*/ 5487504 h 5549974"/>
              <a:gd name="connsiteX64" fmla="*/ 4243707 w 4553447"/>
              <a:gd name="connsiteY64" fmla="*/ 5549951 h 5549974"/>
              <a:gd name="connsiteX65" fmla="*/ 310344 w 4553447"/>
              <a:gd name="connsiteY65" fmla="*/ 5297261 h 5549974"/>
              <a:gd name="connsiteX66" fmla="*/ 0 w 4553447"/>
              <a:gd name="connsiteY66" fmla="*/ 5280167 h 5549974"/>
              <a:gd name="connsiteX67" fmla="*/ 4324 w 4553447"/>
              <a:gd name="connsiteY67" fmla="*/ 5239903 h 5549974"/>
              <a:gd name="connsiteX68" fmla="*/ 8544 w 4553447"/>
              <a:gd name="connsiteY68" fmla="*/ 5233298 h 5549974"/>
              <a:gd name="connsiteX69" fmla="*/ 8813 w 4553447"/>
              <a:gd name="connsiteY69" fmla="*/ 5230552 h 5549974"/>
              <a:gd name="connsiteX70" fmla="*/ 9083 w 4553447"/>
              <a:gd name="connsiteY70" fmla="*/ 5227804 h 5549974"/>
              <a:gd name="connsiteX71" fmla="*/ 9620 w 4553447"/>
              <a:gd name="connsiteY71" fmla="*/ 5222308 h 5549974"/>
              <a:gd name="connsiteX72" fmla="*/ 9305 w 4553447"/>
              <a:gd name="connsiteY72" fmla="*/ 5216405 h 5549974"/>
              <a:gd name="connsiteX73" fmla="*/ 8721 w 4553447"/>
              <a:gd name="connsiteY73" fmla="*/ 5213249 h 5549974"/>
              <a:gd name="connsiteX74" fmla="*/ 8990 w 4553447"/>
              <a:gd name="connsiteY74" fmla="*/ 5210500 h 5549974"/>
              <a:gd name="connsiteX75" fmla="*/ 8674 w 4553447"/>
              <a:gd name="connsiteY75" fmla="*/ 5204597 h 5549974"/>
              <a:gd name="connsiteX76" fmla="*/ 8091 w 4553447"/>
              <a:gd name="connsiteY76" fmla="*/ 5201441 h 5549974"/>
              <a:gd name="connsiteX77" fmla="*/ 7461 w 4553447"/>
              <a:gd name="connsiteY77" fmla="*/ 5189632 h 5549974"/>
              <a:gd name="connsiteX78" fmla="*/ 6877 w 4553447"/>
              <a:gd name="connsiteY78" fmla="*/ 5186477 h 5549974"/>
              <a:gd name="connsiteX79" fmla="*/ 7145 w 4553447"/>
              <a:gd name="connsiteY79" fmla="*/ 5183728 h 5549974"/>
              <a:gd name="connsiteX80" fmla="*/ 5710 w 4553447"/>
              <a:gd name="connsiteY80" fmla="*/ 5180163 h 5549974"/>
              <a:gd name="connsiteX81" fmla="*/ 11122 w 4553447"/>
              <a:gd name="connsiteY81" fmla="*/ 5116566 h 5549974"/>
              <a:gd name="connsiteX82" fmla="*/ 78736 w 4553447"/>
              <a:gd name="connsiteY82" fmla="*/ 3839310 h 5549974"/>
              <a:gd name="connsiteX83" fmla="*/ 303426 w 4553447"/>
              <a:gd name="connsiteY83" fmla="*/ 0 h 5549974"/>
              <a:gd name="connsiteX0" fmla="*/ 303343 w 4553364"/>
              <a:gd name="connsiteY0" fmla="*/ 0 h 5549974"/>
              <a:gd name="connsiteX1" fmla="*/ 3305529 w 4553364"/>
              <a:gd name="connsiteY1" fmla="*/ 171842 h 5549974"/>
              <a:gd name="connsiteX2" fmla="*/ 4134340 w 4553364"/>
              <a:gd name="connsiteY2" fmla="*/ 226950 h 5549974"/>
              <a:gd name="connsiteX3" fmla="*/ 4507534 w 4553364"/>
              <a:gd name="connsiteY3" fmla="*/ 247374 h 5549974"/>
              <a:gd name="connsiteX4" fmla="*/ 4535413 w 4553364"/>
              <a:gd name="connsiteY4" fmla="*/ 269179 h 5549974"/>
              <a:gd name="connsiteX5" fmla="*/ 4533639 w 4553364"/>
              <a:gd name="connsiteY5" fmla="*/ 300930 h 5549974"/>
              <a:gd name="connsiteX6" fmla="*/ 4536561 w 4553364"/>
              <a:gd name="connsiteY6" fmla="*/ 302647 h 5549974"/>
              <a:gd name="connsiteX7" fmla="*/ 4552987 w 4553364"/>
              <a:gd name="connsiteY7" fmla="*/ 334222 h 5549974"/>
              <a:gd name="connsiteX8" fmla="*/ 4530726 w 4553364"/>
              <a:gd name="connsiteY8" fmla="*/ 391868 h 5549974"/>
              <a:gd name="connsiteX9" fmla="*/ 4527238 w 4553364"/>
              <a:gd name="connsiteY9" fmla="*/ 415489 h 5549974"/>
              <a:gd name="connsiteX10" fmla="*/ 4522133 w 4553364"/>
              <a:gd name="connsiteY10" fmla="*/ 506828 h 5549974"/>
              <a:gd name="connsiteX11" fmla="*/ 4521483 w 4553364"/>
              <a:gd name="connsiteY11" fmla="*/ 553245 h 5549974"/>
              <a:gd name="connsiteX12" fmla="*/ 4518384 w 4553364"/>
              <a:gd name="connsiteY12" fmla="*/ 581709 h 5549974"/>
              <a:gd name="connsiteX13" fmla="*/ 4517715 w 4553364"/>
              <a:gd name="connsiteY13" fmla="*/ 585890 h 5549974"/>
              <a:gd name="connsiteX14" fmla="*/ 4504778 w 4553364"/>
              <a:gd name="connsiteY14" fmla="*/ 817404 h 5549974"/>
              <a:gd name="connsiteX15" fmla="*/ 4506491 w 4553364"/>
              <a:gd name="connsiteY15" fmla="*/ 822238 h 5549974"/>
              <a:gd name="connsiteX16" fmla="*/ 4504340 w 4553364"/>
              <a:gd name="connsiteY16" fmla="*/ 846069 h 5549974"/>
              <a:gd name="connsiteX17" fmla="*/ 4502740 w 4553364"/>
              <a:gd name="connsiteY17" fmla="*/ 853854 h 5549974"/>
              <a:gd name="connsiteX18" fmla="*/ 4496502 w 4553364"/>
              <a:gd name="connsiteY18" fmla="*/ 965485 h 5549974"/>
              <a:gd name="connsiteX19" fmla="*/ 4498579 w 4553364"/>
              <a:gd name="connsiteY19" fmla="*/ 966385 h 5549974"/>
              <a:gd name="connsiteX20" fmla="*/ 4502698 w 4553364"/>
              <a:gd name="connsiteY20" fmla="*/ 1002567 h 5549974"/>
              <a:gd name="connsiteX21" fmla="*/ 4497900 w 4553364"/>
              <a:gd name="connsiteY21" fmla="*/ 1101094 h 5549974"/>
              <a:gd name="connsiteX22" fmla="*/ 4497795 w 4553364"/>
              <a:gd name="connsiteY22" fmla="*/ 1159389 h 5549974"/>
              <a:gd name="connsiteX23" fmla="*/ 4502098 w 4553364"/>
              <a:gd name="connsiteY23" fmla="*/ 1180505 h 5549974"/>
              <a:gd name="connsiteX24" fmla="*/ 4505188 w 4553364"/>
              <a:gd name="connsiteY24" fmla="*/ 1210687 h 5549974"/>
              <a:gd name="connsiteX25" fmla="*/ 4514005 w 4553364"/>
              <a:gd name="connsiteY25" fmla="*/ 1263157 h 5549974"/>
              <a:gd name="connsiteX26" fmla="*/ 4516282 w 4553364"/>
              <a:gd name="connsiteY26" fmla="*/ 1313374 h 5549974"/>
              <a:gd name="connsiteX27" fmla="*/ 4515402 w 4553364"/>
              <a:gd name="connsiteY27" fmla="*/ 1347004 h 5549974"/>
              <a:gd name="connsiteX28" fmla="*/ 4514939 w 4553364"/>
              <a:gd name="connsiteY28" fmla="*/ 1351864 h 5549974"/>
              <a:gd name="connsiteX29" fmla="*/ 4505820 w 4553364"/>
              <a:gd name="connsiteY29" fmla="*/ 1391762 h 5549974"/>
              <a:gd name="connsiteX30" fmla="*/ 4509084 w 4553364"/>
              <a:gd name="connsiteY30" fmla="*/ 1395707 h 5549974"/>
              <a:gd name="connsiteX31" fmla="*/ 4511926 w 4553364"/>
              <a:gd name="connsiteY31" fmla="*/ 1408524 h 5549974"/>
              <a:gd name="connsiteX32" fmla="*/ 4507185 w 4553364"/>
              <a:gd name="connsiteY32" fmla="*/ 1419109 h 5549974"/>
              <a:gd name="connsiteX33" fmla="*/ 4497001 w 4553364"/>
              <a:gd name="connsiteY33" fmla="*/ 1469337 h 5549974"/>
              <a:gd name="connsiteX34" fmla="*/ 4486104 w 4553364"/>
              <a:gd name="connsiteY34" fmla="*/ 1543038 h 5549974"/>
              <a:gd name="connsiteX35" fmla="*/ 4481223 w 4553364"/>
              <a:gd name="connsiteY35" fmla="*/ 1553997 h 5549974"/>
              <a:gd name="connsiteX36" fmla="*/ 4466795 w 4553364"/>
              <a:gd name="connsiteY36" fmla="*/ 1626071 h 5549974"/>
              <a:gd name="connsiteX37" fmla="*/ 4463080 w 4553364"/>
              <a:gd name="connsiteY37" fmla="*/ 1664103 h 5549974"/>
              <a:gd name="connsiteX38" fmla="*/ 4466740 w 4553364"/>
              <a:gd name="connsiteY38" fmla="*/ 1668558 h 5549974"/>
              <a:gd name="connsiteX39" fmla="*/ 4465090 w 4553364"/>
              <a:gd name="connsiteY39" fmla="*/ 1679756 h 5549974"/>
              <a:gd name="connsiteX40" fmla="*/ 4465502 w 4553364"/>
              <a:gd name="connsiteY40" fmla="*/ 1682815 h 5549974"/>
              <a:gd name="connsiteX41" fmla="*/ 4467013 w 4553364"/>
              <a:gd name="connsiteY41" fmla="*/ 1700268 h 5549974"/>
              <a:gd name="connsiteX42" fmla="*/ 4455543 w 4553364"/>
              <a:gd name="connsiteY42" fmla="*/ 1735163 h 5549974"/>
              <a:gd name="connsiteX43" fmla="*/ 4453483 w 4553364"/>
              <a:gd name="connsiteY43" fmla="*/ 1735289 h 5549974"/>
              <a:gd name="connsiteX44" fmla="*/ 4444985 w 4553364"/>
              <a:gd name="connsiteY44" fmla="*/ 1887374 h 5549974"/>
              <a:gd name="connsiteX45" fmla="*/ 4453676 w 4553364"/>
              <a:gd name="connsiteY45" fmla="*/ 1911536 h 5549974"/>
              <a:gd name="connsiteX46" fmla="*/ 4455954 w 4553364"/>
              <a:gd name="connsiteY46" fmla="*/ 1961755 h 5549974"/>
              <a:gd name="connsiteX47" fmla="*/ 4455073 w 4553364"/>
              <a:gd name="connsiteY47" fmla="*/ 1995384 h 5549974"/>
              <a:gd name="connsiteX48" fmla="*/ 4454611 w 4553364"/>
              <a:gd name="connsiteY48" fmla="*/ 2000244 h 5549974"/>
              <a:gd name="connsiteX49" fmla="*/ 4445491 w 4553364"/>
              <a:gd name="connsiteY49" fmla="*/ 2040142 h 5549974"/>
              <a:gd name="connsiteX50" fmla="*/ 4448756 w 4553364"/>
              <a:gd name="connsiteY50" fmla="*/ 2044087 h 5549974"/>
              <a:gd name="connsiteX51" fmla="*/ 4451597 w 4553364"/>
              <a:gd name="connsiteY51" fmla="*/ 2056904 h 5549974"/>
              <a:gd name="connsiteX52" fmla="*/ 4446856 w 4553364"/>
              <a:gd name="connsiteY52" fmla="*/ 2067489 h 5549974"/>
              <a:gd name="connsiteX53" fmla="*/ 4436672 w 4553364"/>
              <a:gd name="connsiteY53" fmla="*/ 2117719 h 5549974"/>
              <a:gd name="connsiteX54" fmla="*/ 4429341 w 4553364"/>
              <a:gd name="connsiteY54" fmla="*/ 2167300 h 5549974"/>
              <a:gd name="connsiteX55" fmla="*/ 4373258 w 4553364"/>
              <a:gd name="connsiteY55" fmla="*/ 3223633 h 5549974"/>
              <a:gd name="connsiteX56" fmla="*/ 4360472 w 4553364"/>
              <a:gd name="connsiteY56" fmla="*/ 3477281 h 5549974"/>
              <a:gd name="connsiteX57" fmla="*/ 4349387 w 4553364"/>
              <a:gd name="connsiteY57" fmla="*/ 3639984 h 5549974"/>
              <a:gd name="connsiteX58" fmla="*/ 4258626 w 4553364"/>
              <a:gd name="connsiteY58" fmla="*/ 5278921 h 5549974"/>
              <a:gd name="connsiteX59" fmla="*/ 4263924 w 4553364"/>
              <a:gd name="connsiteY59" fmla="*/ 5315626 h 5549974"/>
              <a:gd name="connsiteX60" fmla="*/ 4267458 w 4553364"/>
              <a:gd name="connsiteY60" fmla="*/ 5350090 h 5549974"/>
              <a:gd name="connsiteX61" fmla="*/ 4270290 w 4553364"/>
              <a:gd name="connsiteY61" fmla="*/ 5450399 h 5549974"/>
              <a:gd name="connsiteX62" fmla="*/ 4251733 w 4553364"/>
              <a:gd name="connsiteY62" fmla="*/ 5484804 h 5549974"/>
              <a:gd name="connsiteX63" fmla="*/ 4247081 w 4553364"/>
              <a:gd name="connsiteY63" fmla="*/ 5487504 h 5549974"/>
              <a:gd name="connsiteX64" fmla="*/ 4243624 w 4553364"/>
              <a:gd name="connsiteY64" fmla="*/ 5549951 h 5549974"/>
              <a:gd name="connsiteX65" fmla="*/ 310261 w 4553364"/>
              <a:gd name="connsiteY65" fmla="*/ 5297261 h 5549974"/>
              <a:gd name="connsiteX66" fmla="*/ 0 w 4553364"/>
              <a:gd name="connsiteY66" fmla="*/ 5293146 h 5549974"/>
              <a:gd name="connsiteX67" fmla="*/ 4241 w 4553364"/>
              <a:gd name="connsiteY67" fmla="*/ 5239903 h 5549974"/>
              <a:gd name="connsiteX68" fmla="*/ 8461 w 4553364"/>
              <a:gd name="connsiteY68" fmla="*/ 5233298 h 5549974"/>
              <a:gd name="connsiteX69" fmla="*/ 8730 w 4553364"/>
              <a:gd name="connsiteY69" fmla="*/ 5230552 h 5549974"/>
              <a:gd name="connsiteX70" fmla="*/ 9000 w 4553364"/>
              <a:gd name="connsiteY70" fmla="*/ 5227804 h 5549974"/>
              <a:gd name="connsiteX71" fmla="*/ 9537 w 4553364"/>
              <a:gd name="connsiteY71" fmla="*/ 5222308 h 5549974"/>
              <a:gd name="connsiteX72" fmla="*/ 9222 w 4553364"/>
              <a:gd name="connsiteY72" fmla="*/ 5216405 h 5549974"/>
              <a:gd name="connsiteX73" fmla="*/ 8638 w 4553364"/>
              <a:gd name="connsiteY73" fmla="*/ 5213249 h 5549974"/>
              <a:gd name="connsiteX74" fmla="*/ 8907 w 4553364"/>
              <a:gd name="connsiteY74" fmla="*/ 5210500 h 5549974"/>
              <a:gd name="connsiteX75" fmla="*/ 8591 w 4553364"/>
              <a:gd name="connsiteY75" fmla="*/ 5204597 h 5549974"/>
              <a:gd name="connsiteX76" fmla="*/ 8008 w 4553364"/>
              <a:gd name="connsiteY76" fmla="*/ 5201441 h 5549974"/>
              <a:gd name="connsiteX77" fmla="*/ 7378 w 4553364"/>
              <a:gd name="connsiteY77" fmla="*/ 5189632 h 5549974"/>
              <a:gd name="connsiteX78" fmla="*/ 6794 w 4553364"/>
              <a:gd name="connsiteY78" fmla="*/ 5186477 h 5549974"/>
              <a:gd name="connsiteX79" fmla="*/ 7062 w 4553364"/>
              <a:gd name="connsiteY79" fmla="*/ 5183728 h 5549974"/>
              <a:gd name="connsiteX80" fmla="*/ 5627 w 4553364"/>
              <a:gd name="connsiteY80" fmla="*/ 5180163 h 5549974"/>
              <a:gd name="connsiteX81" fmla="*/ 11039 w 4553364"/>
              <a:gd name="connsiteY81" fmla="*/ 5116566 h 5549974"/>
              <a:gd name="connsiteX82" fmla="*/ 78653 w 4553364"/>
              <a:gd name="connsiteY82" fmla="*/ 3839310 h 5549974"/>
              <a:gd name="connsiteX83" fmla="*/ 303343 w 4553364"/>
              <a:gd name="connsiteY83" fmla="*/ 0 h 5549974"/>
              <a:gd name="connsiteX0" fmla="*/ 303343 w 4553364"/>
              <a:gd name="connsiteY0" fmla="*/ 0 h 5549951"/>
              <a:gd name="connsiteX1" fmla="*/ 3305529 w 4553364"/>
              <a:gd name="connsiteY1" fmla="*/ 171842 h 5549951"/>
              <a:gd name="connsiteX2" fmla="*/ 4134340 w 4553364"/>
              <a:gd name="connsiteY2" fmla="*/ 226950 h 5549951"/>
              <a:gd name="connsiteX3" fmla="*/ 4507534 w 4553364"/>
              <a:gd name="connsiteY3" fmla="*/ 247374 h 5549951"/>
              <a:gd name="connsiteX4" fmla="*/ 4535413 w 4553364"/>
              <a:gd name="connsiteY4" fmla="*/ 269179 h 5549951"/>
              <a:gd name="connsiteX5" fmla="*/ 4533639 w 4553364"/>
              <a:gd name="connsiteY5" fmla="*/ 300930 h 5549951"/>
              <a:gd name="connsiteX6" fmla="*/ 4536561 w 4553364"/>
              <a:gd name="connsiteY6" fmla="*/ 302647 h 5549951"/>
              <a:gd name="connsiteX7" fmla="*/ 4552987 w 4553364"/>
              <a:gd name="connsiteY7" fmla="*/ 334222 h 5549951"/>
              <a:gd name="connsiteX8" fmla="*/ 4530726 w 4553364"/>
              <a:gd name="connsiteY8" fmla="*/ 391868 h 5549951"/>
              <a:gd name="connsiteX9" fmla="*/ 4527238 w 4553364"/>
              <a:gd name="connsiteY9" fmla="*/ 415489 h 5549951"/>
              <a:gd name="connsiteX10" fmla="*/ 4522133 w 4553364"/>
              <a:gd name="connsiteY10" fmla="*/ 506828 h 5549951"/>
              <a:gd name="connsiteX11" fmla="*/ 4521483 w 4553364"/>
              <a:gd name="connsiteY11" fmla="*/ 553245 h 5549951"/>
              <a:gd name="connsiteX12" fmla="*/ 4518384 w 4553364"/>
              <a:gd name="connsiteY12" fmla="*/ 581709 h 5549951"/>
              <a:gd name="connsiteX13" fmla="*/ 4517715 w 4553364"/>
              <a:gd name="connsiteY13" fmla="*/ 585890 h 5549951"/>
              <a:gd name="connsiteX14" fmla="*/ 4504778 w 4553364"/>
              <a:gd name="connsiteY14" fmla="*/ 817404 h 5549951"/>
              <a:gd name="connsiteX15" fmla="*/ 4506491 w 4553364"/>
              <a:gd name="connsiteY15" fmla="*/ 822238 h 5549951"/>
              <a:gd name="connsiteX16" fmla="*/ 4504340 w 4553364"/>
              <a:gd name="connsiteY16" fmla="*/ 846069 h 5549951"/>
              <a:gd name="connsiteX17" fmla="*/ 4502740 w 4553364"/>
              <a:gd name="connsiteY17" fmla="*/ 853854 h 5549951"/>
              <a:gd name="connsiteX18" fmla="*/ 4496502 w 4553364"/>
              <a:gd name="connsiteY18" fmla="*/ 965485 h 5549951"/>
              <a:gd name="connsiteX19" fmla="*/ 4498579 w 4553364"/>
              <a:gd name="connsiteY19" fmla="*/ 966385 h 5549951"/>
              <a:gd name="connsiteX20" fmla="*/ 4502698 w 4553364"/>
              <a:gd name="connsiteY20" fmla="*/ 1002567 h 5549951"/>
              <a:gd name="connsiteX21" fmla="*/ 4497900 w 4553364"/>
              <a:gd name="connsiteY21" fmla="*/ 1101094 h 5549951"/>
              <a:gd name="connsiteX22" fmla="*/ 4497795 w 4553364"/>
              <a:gd name="connsiteY22" fmla="*/ 1159389 h 5549951"/>
              <a:gd name="connsiteX23" fmla="*/ 4502098 w 4553364"/>
              <a:gd name="connsiteY23" fmla="*/ 1180505 h 5549951"/>
              <a:gd name="connsiteX24" fmla="*/ 4505188 w 4553364"/>
              <a:gd name="connsiteY24" fmla="*/ 1210687 h 5549951"/>
              <a:gd name="connsiteX25" fmla="*/ 4514005 w 4553364"/>
              <a:gd name="connsiteY25" fmla="*/ 1263157 h 5549951"/>
              <a:gd name="connsiteX26" fmla="*/ 4516282 w 4553364"/>
              <a:gd name="connsiteY26" fmla="*/ 1313374 h 5549951"/>
              <a:gd name="connsiteX27" fmla="*/ 4515402 w 4553364"/>
              <a:gd name="connsiteY27" fmla="*/ 1347004 h 5549951"/>
              <a:gd name="connsiteX28" fmla="*/ 4514939 w 4553364"/>
              <a:gd name="connsiteY28" fmla="*/ 1351864 h 5549951"/>
              <a:gd name="connsiteX29" fmla="*/ 4505820 w 4553364"/>
              <a:gd name="connsiteY29" fmla="*/ 1391762 h 5549951"/>
              <a:gd name="connsiteX30" fmla="*/ 4509084 w 4553364"/>
              <a:gd name="connsiteY30" fmla="*/ 1395707 h 5549951"/>
              <a:gd name="connsiteX31" fmla="*/ 4511926 w 4553364"/>
              <a:gd name="connsiteY31" fmla="*/ 1408524 h 5549951"/>
              <a:gd name="connsiteX32" fmla="*/ 4507185 w 4553364"/>
              <a:gd name="connsiteY32" fmla="*/ 1419109 h 5549951"/>
              <a:gd name="connsiteX33" fmla="*/ 4497001 w 4553364"/>
              <a:gd name="connsiteY33" fmla="*/ 1469337 h 5549951"/>
              <a:gd name="connsiteX34" fmla="*/ 4486104 w 4553364"/>
              <a:gd name="connsiteY34" fmla="*/ 1543038 h 5549951"/>
              <a:gd name="connsiteX35" fmla="*/ 4481223 w 4553364"/>
              <a:gd name="connsiteY35" fmla="*/ 1553997 h 5549951"/>
              <a:gd name="connsiteX36" fmla="*/ 4466795 w 4553364"/>
              <a:gd name="connsiteY36" fmla="*/ 1626071 h 5549951"/>
              <a:gd name="connsiteX37" fmla="*/ 4463080 w 4553364"/>
              <a:gd name="connsiteY37" fmla="*/ 1664103 h 5549951"/>
              <a:gd name="connsiteX38" fmla="*/ 4466740 w 4553364"/>
              <a:gd name="connsiteY38" fmla="*/ 1668558 h 5549951"/>
              <a:gd name="connsiteX39" fmla="*/ 4465090 w 4553364"/>
              <a:gd name="connsiteY39" fmla="*/ 1679756 h 5549951"/>
              <a:gd name="connsiteX40" fmla="*/ 4465502 w 4553364"/>
              <a:gd name="connsiteY40" fmla="*/ 1682815 h 5549951"/>
              <a:gd name="connsiteX41" fmla="*/ 4467013 w 4553364"/>
              <a:gd name="connsiteY41" fmla="*/ 1700268 h 5549951"/>
              <a:gd name="connsiteX42" fmla="*/ 4455543 w 4553364"/>
              <a:gd name="connsiteY42" fmla="*/ 1735163 h 5549951"/>
              <a:gd name="connsiteX43" fmla="*/ 4453483 w 4553364"/>
              <a:gd name="connsiteY43" fmla="*/ 1735289 h 5549951"/>
              <a:gd name="connsiteX44" fmla="*/ 4444985 w 4553364"/>
              <a:gd name="connsiteY44" fmla="*/ 1887374 h 5549951"/>
              <a:gd name="connsiteX45" fmla="*/ 4453676 w 4553364"/>
              <a:gd name="connsiteY45" fmla="*/ 1911536 h 5549951"/>
              <a:gd name="connsiteX46" fmla="*/ 4455954 w 4553364"/>
              <a:gd name="connsiteY46" fmla="*/ 1961755 h 5549951"/>
              <a:gd name="connsiteX47" fmla="*/ 4455073 w 4553364"/>
              <a:gd name="connsiteY47" fmla="*/ 1995384 h 5549951"/>
              <a:gd name="connsiteX48" fmla="*/ 4454611 w 4553364"/>
              <a:gd name="connsiteY48" fmla="*/ 2000244 h 5549951"/>
              <a:gd name="connsiteX49" fmla="*/ 4445491 w 4553364"/>
              <a:gd name="connsiteY49" fmla="*/ 2040142 h 5549951"/>
              <a:gd name="connsiteX50" fmla="*/ 4448756 w 4553364"/>
              <a:gd name="connsiteY50" fmla="*/ 2044087 h 5549951"/>
              <a:gd name="connsiteX51" fmla="*/ 4451597 w 4553364"/>
              <a:gd name="connsiteY51" fmla="*/ 2056904 h 5549951"/>
              <a:gd name="connsiteX52" fmla="*/ 4446856 w 4553364"/>
              <a:gd name="connsiteY52" fmla="*/ 2067489 h 5549951"/>
              <a:gd name="connsiteX53" fmla="*/ 4436672 w 4553364"/>
              <a:gd name="connsiteY53" fmla="*/ 2117719 h 5549951"/>
              <a:gd name="connsiteX54" fmla="*/ 4429341 w 4553364"/>
              <a:gd name="connsiteY54" fmla="*/ 2167300 h 5549951"/>
              <a:gd name="connsiteX55" fmla="*/ 4373258 w 4553364"/>
              <a:gd name="connsiteY55" fmla="*/ 3223633 h 5549951"/>
              <a:gd name="connsiteX56" fmla="*/ 4360472 w 4553364"/>
              <a:gd name="connsiteY56" fmla="*/ 3477281 h 5549951"/>
              <a:gd name="connsiteX57" fmla="*/ 4349387 w 4553364"/>
              <a:gd name="connsiteY57" fmla="*/ 3639984 h 5549951"/>
              <a:gd name="connsiteX58" fmla="*/ 4258626 w 4553364"/>
              <a:gd name="connsiteY58" fmla="*/ 5278921 h 5549951"/>
              <a:gd name="connsiteX59" fmla="*/ 4263924 w 4553364"/>
              <a:gd name="connsiteY59" fmla="*/ 5315626 h 5549951"/>
              <a:gd name="connsiteX60" fmla="*/ 4267458 w 4553364"/>
              <a:gd name="connsiteY60" fmla="*/ 5350090 h 5549951"/>
              <a:gd name="connsiteX61" fmla="*/ 4270290 w 4553364"/>
              <a:gd name="connsiteY61" fmla="*/ 5450399 h 5549951"/>
              <a:gd name="connsiteX62" fmla="*/ 4251733 w 4553364"/>
              <a:gd name="connsiteY62" fmla="*/ 5484804 h 5549951"/>
              <a:gd name="connsiteX63" fmla="*/ 4247081 w 4553364"/>
              <a:gd name="connsiteY63" fmla="*/ 5487504 h 5549951"/>
              <a:gd name="connsiteX64" fmla="*/ 4243624 w 4553364"/>
              <a:gd name="connsiteY64" fmla="*/ 5549951 h 5549951"/>
              <a:gd name="connsiteX65" fmla="*/ 0 w 4553364"/>
              <a:gd name="connsiteY65" fmla="*/ 5293146 h 5549951"/>
              <a:gd name="connsiteX66" fmla="*/ 4241 w 4553364"/>
              <a:gd name="connsiteY66" fmla="*/ 5239903 h 5549951"/>
              <a:gd name="connsiteX67" fmla="*/ 8461 w 4553364"/>
              <a:gd name="connsiteY67" fmla="*/ 5233298 h 5549951"/>
              <a:gd name="connsiteX68" fmla="*/ 8730 w 4553364"/>
              <a:gd name="connsiteY68" fmla="*/ 5230552 h 5549951"/>
              <a:gd name="connsiteX69" fmla="*/ 9000 w 4553364"/>
              <a:gd name="connsiteY69" fmla="*/ 5227804 h 5549951"/>
              <a:gd name="connsiteX70" fmla="*/ 9537 w 4553364"/>
              <a:gd name="connsiteY70" fmla="*/ 5222308 h 5549951"/>
              <a:gd name="connsiteX71" fmla="*/ 9222 w 4553364"/>
              <a:gd name="connsiteY71" fmla="*/ 5216405 h 5549951"/>
              <a:gd name="connsiteX72" fmla="*/ 8638 w 4553364"/>
              <a:gd name="connsiteY72" fmla="*/ 5213249 h 5549951"/>
              <a:gd name="connsiteX73" fmla="*/ 8907 w 4553364"/>
              <a:gd name="connsiteY73" fmla="*/ 5210500 h 5549951"/>
              <a:gd name="connsiteX74" fmla="*/ 8591 w 4553364"/>
              <a:gd name="connsiteY74" fmla="*/ 5204597 h 5549951"/>
              <a:gd name="connsiteX75" fmla="*/ 8008 w 4553364"/>
              <a:gd name="connsiteY75" fmla="*/ 5201441 h 5549951"/>
              <a:gd name="connsiteX76" fmla="*/ 7378 w 4553364"/>
              <a:gd name="connsiteY76" fmla="*/ 5189632 h 5549951"/>
              <a:gd name="connsiteX77" fmla="*/ 6794 w 4553364"/>
              <a:gd name="connsiteY77" fmla="*/ 5186477 h 5549951"/>
              <a:gd name="connsiteX78" fmla="*/ 7062 w 4553364"/>
              <a:gd name="connsiteY78" fmla="*/ 5183728 h 5549951"/>
              <a:gd name="connsiteX79" fmla="*/ 5627 w 4553364"/>
              <a:gd name="connsiteY79" fmla="*/ 5180163 h 5549951"/>
              <a:gd name="connsiteX80" fmla="*/ 11039 w 4553364"/>
              <a:gd name="connsiteY80" fmla="*/ 5116566 h 5549951"/>
              <a:gd name="connsiteX81" fmla="*/ 78653 w 4553364"/>
              <a:gd name="connsiteY81" fmla="*/ 3839310 h 5549951"/>
              <a:gd name="connsiteX82" fmla="*/ 303343 w 4553364"/>
              <a:gd name="connsiteY82" fmla="*/ 0 h 5549951"/>
              <a:gd name="connsiteX0" fmla="*/ 303549 w 4553570"/>
              <a:gd name="connsiteY0" fmla="*/ 0 h 5549951"/>
              <a:gd name="connsiteX1" fmla="*/ 3305735 w 4553570"/>
              <a:gd name="connsiteY1" fmla="*/ 171842 h 5549951"/>
              <a:gd name="connsiteX2" fmla="*/ 4134546 w 4553570"/>
              <a:gd name="connsiteY2" fmla="*/ 226950 h 5549951"/>
              <a:gd name="connsiteX3" fmla="*/ 4507740 w 4553570"/>
              <a:gd name="connsiteY3" fmla="*/ 247374 h 5549951"/>
              <a:gd name="connsiteX4" fmla="*/ 4535619 w 4553570"/>
              <a:gd name="connsiteY4" fmla="*/ 269179 h 5549951"/>
              <a:gd name="connsiteX5" fmla="*/ 4533845 w 4553570"/>
              <a:gd name="connsiteY5" fmla="*/ 300930 h 5549951"/>
              <a:gd name="connsiteX6" fmla="*/ 4536767 w 4553570"/>
              <a:gd name="connsiteY6" fmla="*/ 302647 h 5549951"/>
              <a:gd name="connsiteX7" fmla="*/ 4553193 w 4553570"/>
              <a:gd name="connsiteY7" fmla="*/ 334222 h 5549951"/>
              <a:gd name="connsiteX8" fmla="*/ 4530932 w 4553570"/>
              <a:gd name="connsiteY8" fmla="*/ 391868 h 5549951"/>
              <a:gd name="connsiteX9" fmla="*/ 4527444 w 4553570"/>
              <a:gd name="connsiteY9" fmla="*/ 415489 h 5549951"/>
              <a:gd name="connsiteX10" fmla="*/ 4522339 w 4553570"/>
              <a:gd name="connsiteY10" fmla="*/ 506828 h 5549951"/>
              <a:gd name="connsiteX11" fmla="*/ 4521689 w 4553570"/>
              <a:gd name="connsiteY11" fmla="*/ 553245 h 5549951"/>
              <a:gd name="connsiteX12" fmla="*/ 4518590 w 4553570"/>
              <a:gd name="connsiteY12" fmla="*/ 581709 h 5549951"/>
              <a:gd name="connsiteX13" fmla="*/ 4517921 w 4553570"/>
              <a:gd name="connsiteY13" fmla="*/ 585890 h 5549951"/>
              <a:gd name="connsiteX14" fmla="*/ 4504984 w 4553570"/>
              <a:gd name="connsiteY14" fmla="*/ 817404 h 5549951"/>
              <a:gd name="connsiteX15" fmla="*/ 4506697 w 4553570"/>
              <a:gd name="connsiteY15" fmla="*/ 822238 h 5549951"/>
              <a:gd name="connsiteX16" fmla="*/ 4504546 w 4553570"/>
              <a:gd name="connsiteY16" fmla="*/ 846069 h 5549951"/>
              <a:gd name="connsiteX17" fmla="*/ 4502946 w 4553570"/>
              <a:gd name="connsiteY17" fmla="*/ 853854 h 5549951"/>
              <a:gd name="connsiteX18" fmla="*/ 4496708 w 4553570"/>
              <a:gd name="connsiteY18" fmla="*/ 965485 h 5549951"/>
              <a:gd name="connsiteX19" fmla="*/ 4498785 w 4553570"/>
              <a:gd name="connsiteY19" fmla="*/ 966385 h 5549951"/>
              <a:gd name="connsiteX20" fmla="*/ 4502904 w 4553570"/>
              <a:gd name="connsiteY20" fmla="*/ 1002567 h 5549951"/>
              <a:gd name="connsiteX21" fmla="*/ 4498106 w 4553570"/>
              <a:gd name="connsiteY21" fmla="*/ 1101094 h 5549951"/>
              <a:gd name="connsiteX22" fmla="*/ 4498001 w 4553570"/>
              <a:gd name="connsiteY22" fmla="*/ 1159389 h 5549951"/>
              <a:gd name="connsiteX23" fmla="*/ 4502304 w 4553570"/>
              <a:gd name="connsiteY23" fmla="*/ 1180505 h 5549951"/>
              <a:gd name="connsiteX24" fmla="*/ 4505394 w 4553570"/>
              <a:gd name="connsiteY24" fmla="*/ 1210687 h 5549951"/>
              <a:gd name="connsiteX25" fmla="*/ 4514211 w 4553570"/>
              <a:gd name="connsiteY25" fmla="*/ 1263157 h 5549951"/>
              <a:gd name="connsiteX26" fmla="*/ 4516488 w 4553570"/>
              <a:gd name="connsiteY26" fmla="*/ 1313374 h 5549951"/>
              <a:gd name="connsiteX27" fmla="*/ 4515608 w 4553570"/>
              <a:gd name="connsiteY27" fmla="*/ 1347004 h 5549951"/>
              <a:gd name="connsiteX28" fmla="*/ 4515145 w 4553570"/>
              <a:gd name="connsiteY28" fmla="*/ 1351864 h 5549951"/>
              <a:gd name="connsiteX29" fmla="*/ 4506026 w 4553570"/>
              <a:gd name="connsiteY29" fmla="*/ 1391762 h 5549951"/>
              <a:gd name="connsiteX30" fmla="*/ 4509290 w 4553570"/>
              <a:gd name="connsiteY30" fmla="*/ 1395707 h 5549951"/>
              <a:gd name="connsiteX31" fmla="*/ 4512132 w 4553570"/>
              <a:gd name="connsiteY31" fmla="*/ 1408524 h 5549951"/>
              <a:gd name="connsiteX32" fmla="*/ 4507391 w 4553570"/>
              <a:gd name="connsiteY32" fmla="*/ 1419109 h 5549951"/>
              <a:gd name="connsiteX33" fmla="*/ 4497207 w 4553570"/>
              <a:gd name="connsiteY33" fmla="*/ 1469337 h 5549951"/>
              <a:gd name="connsiteX34" fmla="*/ 4486310 w 4553570"/>
              <a:gd name="connsiteY34" fmla="*/ 1543038 h 5549951"/>
              <a:gd name="connsiteX35" fmla="*/ 4481429 w 4553570"/>
              <a:gd name="connsiteY35" fmla="*/ 1553997 h 5549951"/>
              <a:gd name="connsiteX36" fmla="*/ 4467001 w 4553570"/>
              <a:gd name="connsiteY36" fmla="*/ 1626071 h 5549951"/>
              <a:gd name="connsiteX37" fmla="*/ 4463286 w 4553570"/>
              <a:gd name="connsiteY37" fmla="*/ 1664103 h 5549951"/>
              <a:gd name="connsiteX38" fmla="*/ 4466946 w 4553570"/>
              <a:gd name="connsiteY38" fmla="*/ 1668558 h 5549951"/>
              <a:gd name="connsiteX39" fmla="*/ 4465296 w 4553570"/>
              <a:gd name="connsiteY39" fmla="*/ 1679756 h 5549951"/>
              <a:gd name="connsiteX40" fmla="*/ 4465708 w 4553570"/>
              <a:gd name="connsiteY40" fmla="*/ 1682815 h 5549951"/>
              <a:gd name="connsiteX41" fmla="*/ 4467219 w 4553570"/>
              <a:gd name="connsiteY41" fmla="*/ 1700268 h 5549951"/>
              <a:gd name="connsiteX42" fmla="*/ 4455749 w 4553570"/>
              <a:gd name="connsiteY42" fmla="*/ 1735163 h 5549951"/>
              <a:gd name="connsiteX43" fmla="*/ 4453689 w 4553570"/>
              <a:gd name="connsiteY43" fmla="*/ 1735289 h 5549951"/>
              <a:gd name="connsiteX44" fmla="*/ 4445191 w 4553570"/>
              <a:gd name="connsiteY44" fmla="*/ 1887374 h 5549951"/>
              <a:gd name="connsiteX45" fmla="*/ 4453882 w 4553570"/>
              <a:gd name="connsiteY45" fmla="*/ 1911536 h 5549951"/>
              <a:gd name="connsiteX46" fmla="*/ 4456160 w 4553570"/>
              <a:gd name="connsiteY46" fmla="*/ 1961755 h 5549951"/>
              <a:gd name="connsiteX47" fmla="*/ 4455279 w 4553570"/>
              <a:gd name="connsiteY47" fmla="*/ 1995384 h 5549951"/>
              <a:gd name="connsiteX48" fmla="*/ 4454817 w 4553570"/>
              <a:gd name="connsiteY48" fmla="*/ 2000244 h 5549951"/>
              <a:gd name="connsiteX49" fmla="*/ 4445697 w 4553570"/>
              <a:gd name="connsiteY49" fmla="*/ 2040142 h 5549951"/>
              <a:gd name="connsiteX50" fmla="*/ 4448962 w 4553570"/>
              <a:gd name="connsiteY50" fmla="*/ 2044087 h 5549951"/>
              <a:gd name="connsiteX51" fmla="*/ 4451803 w 4553570"/>
              <a:gd name="connsiteY51" fmla="*/ 2056904 h 5549951"/>
              <a:gd name="connsiteX52" fmla="*/ 4447062 w 4553570"/>
              <a:gd name="connsiteY52" fmla="*/ 2067489 h 5549951"/>
              <a:gd name="connsiteX53" fmla="*/ 4436878 w 4553570"/>
              <a:gd name="connsiteY53" fmla="*/ 2117719 h 5549951"/>
              <a:gd name="connsiteX54" fmla="*/ 4429547 w 4553570"/>
              <a:gd name="connsiteY54" fmla="*/ 2167300 h 5549951"/>
              <a:gd name="connsiteX55" fmla="*/ 4373464 w 4553570"/>
              <a:gd name="connsiteY55" fmla="*/ 3223633 h 5549951"/>
              <a:gd name="connsiteX56" fmla="*/ 4360678 w 4553570"/>
              <a:gd name="connsiteY56" fmla="*/ 3477281 h 5549951"/>
              <a:gd name="connsiteX57" fmla="*/ 4349593 w 4553570"/>
              <a:gd name="connsiteY57" fmla="*/ 3639984 h 5549951"/>
              <a:gd name="connsiteX58" fmla="*/ 4258832 w 4553570"/>
              <a:gd name="connsiteY58" fmla="*/ 5278921 h 5549951"/>
              <a:gd name="connsiteX59" fmla="*/ 4264130 w 4553570"/>
              <a:gd name="connsiteY59" fmla="*/ 5315626 h 5549951"/>
              <a:gd name="connsiteX60" fmla="*/ 4267664 w 4553570"/>
              <a:gd name="connsiteY60" fmla="*/ 5350090 h 5549951"/>
              <a:gd name="connsiteX61" fmla="*/ 4270496 w 4553570"/>
              <a:gd name="connsiteY61" fmla="*/ 5450399 h 5549951"/>
              <a:gd name="connsiteX62" fmla="*/ 4251939 w 4553570"/>
              <a:gd name="connsiteY62" fmla="*/ 5484804 h 5549951"/>
              <a:gd name="connsiteX63" fmla="*/ 4247287 w 4553570"/>
              <a:gd name="connsiteY63" fmla="*/ 5487504 h 5549951"/>
              <a:gd name="connsiteX64" fmla="*/ 4243830 w 4553570"/>
              <a:gd name="connsiteY64" fmla="*/ 5549951 h 5549951"/>
              <a:gd name="connsiteX65" fmla="*/ 0 w 4553570"/>
              <a:gd name="connsiteY65" fmla="*/ 5309929 h 5549951"/>
              <a:gd name="connsiteX66" fmla="*/ 4447 w 4553570"/>
              <a:gd name="connsiteY66" fmla="*/ 5239903 h 5549951"/>
              <a:gd name="connsiteX67" fmla="*/ 8667 w 4553570"/>
              <a:gd name="connsiteY67" fmla="*/ 5233298 h 5549951"/>
              <a:gd name="connsiteX68" fmla="*/ 8936 w 4553570"/>
              <a:gd name="connsiteY68" fmla="*/ 5230552 h 5549951"/>
              <a:gd name="connsiteX69" fmla="*/ 9206 w 4553570"/>
              <a:gd name="connsiteY69" fmla="*/ 5227804 h 5549951"/>
              <a:gd name="connsiteX70" fmla="*/ 9743 w 4553570"/>
              <a:gd name="connsiteY70" fmla="*/ 5222308 h 5549951"/>
              <a:gd name="connsiteX71" fmla="*/ 9428 w 4553570"/>
              <a:gd name="connsiteY71" fmla="*/ 5216405 h 5549951"/>
              <a:gd name="connsiteX72" fmla="*/ 8844 w 4553570"/>
              <a:gd name="connsiteY72" fmla="*/ 5213249 h 5549951"/>
              <a:gd name="connsiteX73" fmla="*/ 9113 w 4553570"/>
              <a:gd name="connsiteY73" fmla="*/ 5210500 h 5549951"/>
              <a:gd name="connsiteX74" fmla="*/ 8797 w 4553570"/>
              <a:gd name="connsiteY74" fmla="*/ 5204597 h 5549951"/>
              <a:gd name="connsiteX75" fmla="*/ 8214 w 4553570"/>
              <a:gd name="connsiteY75" fmla="*/ 5201441 h 5549951"/>
              <a:gd name="connsiteX76" fmla="*/ 7584 w 4553570"/>
              <a:gd name="connsiteY76" fmla="*/ 5189632 h 5549951"/>
              <a:gd name="connsiteX77" fmla="*/ 7000 w 4553570"/>
              <a:gd name="connsiteY77" fmla="*/ 5186477 h 5549951"/>
              <a:gd name="connsiteX78" fmla="*/ 7268 w 4553570"/>
              <a:gd name="connsiteY78" fmla="*/ 5183728 h 5549951"/>
              <a:gd name="connsiteX79" fmla="*/ 5833 w 4553570"/>
              <a:gd name="connsiteY79" fmla="*/ 5180163 h 5549951"/>
              <a:gd name="connsiteX80" fmla="*/ 11245 w 4553570"/>
              <a:gd name="connsiteY80" fmla="*/ 5116566 h 5549951"/>
              <a:gd name="connsiteX81" fmla="*/ 78859 w 4553570"/>
              <a:gd name="connsiteY81" fmla="*/ 3839310 h 5549951"/>
              <a:gd name="connsiteX82" fmla="*/ 303549 w 4553570"/>
              <a:gd name="connsiteY82" fmla="*/ 0 h 5549951"/>
              <a:gd name="connsiteX0" fmla="*/ 303617 w 4553638"/>
              <a:gd name="connsiteY0" fmla="*/ 0 h 5549951"/>
              <a:gd name="connsiteX1" fmla="*/ 3305803 w 4553638"/>
              <a:gd name="connsiteY1" fmla="*/ 171842 h 5549951"/>
              <a:gd name="connsiteX2" fmla="*/ 4134614 w 4553638"/>
              <a:gd name="connsiteY2" fmla="*/ 226950 h 5549951"/>
              <a:gd name="connsiteX3" fmla="*/ 4507808 w 4553638"/>
              <a:gd name="connsiteY3" fmla="*/ 247374 h 5549951"/>
              <a:gd name="connsiteX4" fmla="*/ 4535687 w 4553638"/>
              <a:gd name="connsiteY4" fmla="*/ 269179 h 5549951"/>
              <a:gd name="connsiteX5" fmla="*/ 4533913 w 4553638"/>
              <a:gd name="connsiteY5" fmla="*/ 300930 h 5549951"/>
              <a:gd name="connsiteX6" fmla="*/ 4536835 w 4553638"/>
              <a:gd name="connsiteY6" fmla="*/ 302647 h 5549951"/>
              <a:gd name="connsiteX7" fmla="*/ 4553261 w 4553638"/>
              <a:gd name="connsiteY7" fmla="*/ 334222 h 5549951"/>
              <a:gd name="connsiteX8" fmla="*/ 4531000 w 4553638"/>
              <a:gd name="connsiteY8" fmla="*/ 391868 h 5549951"/>
              <a:gd name="connsiteX9" fmla="*/ 4527512 w 4553638"/>
              <a:gd name="connsiteY9" fmla="*/ 415489 h 5549951"/>
              <a:gd name="connsiteX10" fmla="*/ 4522407 w 4553638"/>
              <a:gd name="connsiteY10" fmla="*/ 506828 h 5549951"/>
              <a:gd name="connsiteX11" fmla="*/ 4521757 w 4553638"/>
              <a:gd name="connsiteY11" fmla="*/ 553245 h 5549951"/>
              <a:gd name="connsiteX12" fmla="*/ 4518658 w 4553638"/>
              <a:gd name="connsiteY12" fmla="*/ 581709 h 5549951"/>
              <a:gd name="connsiteX13" fmla="*/ 4517989 w 4553638"/>
              <a:gd name="connsiteY13" fmla="*/ 585890 h 5549951"/>
              <a:gd name="connsiteX14" fmla="*/ 4505052 w 4553638"/>
              <a:gd name="connsiteY14" fmla="*/ 817404 h 5549951"/>
              <a:gd name="connsiteX15" fmla="*/ 4506765 w 4553638"/>
              <a:gd name="connsiteY15" fmla="*/ 822238 h 5549951"/>
              <a:gd name="connsiteX16" fmla="*/ 4504614 w 4553638"/>
              <a:gd name="connsiteY16" fmla="*/ 846069 h 5549951"/>
              <a:gd name="connsiteX17" fmla="*/ 4503014 w 4553638"/>
              <a:gd name="connsiteY17" fmla="*/ 853854 h 5549951"/>
              <a:gd name="connsiteX18" fmla="*/ 4496776 w 4553638"/>
              <a:gd name="connsiteY18" fmla="*/ 965485 h 5549951"/>
              <a:gd name="connsiteX19" fmla="*/ 4498853 w 4553638"/>
              <a:gd name="connsiteY19" fmla="*/ 966385 h 5549951"/>
              <a:gd name="connsiteX20" fmla="*/ 4502972 w 4553638"/>
              <a:gd name="connsiteY20" fmla="*/ 1002567 h 5549951"/>
              <a:gd name="connsiteX21" fmla="*/ 4498174 w 4553638"/>
              <a:gd name="connsiteY21" fmla="*/ 1101094 h 5549951"/>
              <a:gd name="connsiteX22" fmla="*/ 4498069 w 4553638"/>
              <a:gd name="connsiteY22" fmla="*/ 1159389 h 5549951"/>
              <a:gd name="connsiteX23" fmla="*/ 4502372 w 4553638"/>
              <a:gd name="connsiteY23" fmla="*/ 1180505 h 5549951"/>
              <a:gd name="connsiteX24" fmla="*/ 4505462 w 4553638"/>
              <a:gd name="connsiteY24" fmla="*/ 1210687 h 5549951"/>
              <a:gd name="connsiteX25" fmla="*/ 4514279 w 4553638"/>
              <a:gd name="connsiteY25" fmla="*/ 1263157 h 5549951"/>
              <a:gd name="connsiteX26" fmla="*/ 4516556 w 4553638"/>
              <a:gd name="connsiteY26" fmla="*/ 1313374 h 5549951"/>
              <a:gd name="connsiteX27" fmla="*/ 4515676 w 4553638"/>
              <a:gd name="connsiteY27" fmla="*/ 1347004 h 5549951"/>
              <a:gd name="connsiteX28" fmla="*/ 4515213 w 4553638"/>
              <a:gd name="connsiteY28" fmla="*/ 1351864 h 5549951"/>
              <a:gd name="connsiteX29" fmla="*/ 4506094 w 4553638"/>
              <a:gd name="connsiteY29" fmla="*/ 1391762 h 5549951"/>
              <a:gd name="connsiteX30" fmla="*/ 4509358 w 4553638"/>
              <a:gd name="connsiteY30" fmla="*/ 1395707 h 5549951"/>
              <a:gd name="connsiteX31" fmla="*/ 4512200 w 4553638"/>
              <a:gd name="connsiteY31" fmla="*/ 1408524 h 5549951"/>
              <a:gd name="connsiteX32" fmla="*/ 4507459 w 4553638"/>
              <a:gd name="connsiteY32" fmla="*/ 1419109 h 5549951"/>
              <a:gd name="connsiteX33" fmla="*/ 4497275 w 4553638"/>
              <a:gd name="connsiteY33" fmla="*/ 1469337 h 5549951"/>
              <a:gd name="connsiteX34" fmla="*/ 4486378 w 4553638"/>
              <a:gd name="connsiteY34" fmla="*/ 1543038 h 5549951"/>
              <a:gd name="connsiteX35" fmla="*/ 4481497 w 4553638"/>
              <a:gd name="connsiteY35" fmla="*/ 1553997 h 5549951"/>
              <a:gd name="connsiteX36" fmla="*/ 4467069 w 4553638"/>
              <a:gd name="connsiteY36" fmla="*/ 1626071 h 5549951"/>
              <a:gd name="connsiteX37" fmla="*/ 4463354 w 4553638"/>
              <a:gd name="connsiteY37" fmla="*/ 1664103 h 5549951"/>
              <a:gd name="connsiteX38" fmla="*/ 4467014 w 4553638"/>
              <a:gd name="connsiteY38" fmla="*/ 1668558 h 5549951"/>
              <a:gd name="connsiteX39" fmla="*/ 4465364 w 4553638"/>
              <a:gd name="connsiteY39" fmla="*/ 1679756 h 5549951"/>
              <a:gd name="connsiteX40" fmla="*/ 4465776 w 4553638"/>
              <a:gd name="connsiteY40" fmla="*/ 1682815 h 5549951"/>
              <a:gd name="connsiteX41" fmla="*/ 4467287 w 4553638"/>
              <a:gd name="connsiteY41" fmla="*/ 1700268 h 5549951"/>
              <a:gd name="connsiteX42" fmla="*/ 4455817 w 4553638"/>
              <a:gd name="connsiteY42" fmla="*/ 1735163 h 5549951"/>
              <a:gd name="connsiteX43" fmla="*/ 4453757 w 4553638"/>
              <a:gd name="connsiteY43" fmla="*/ 1735289 h 5549951"/>
              <a:gd name="connsiteX44" fmla="*/ 4445259 w 4553638"/>
              <a:gd name="connsiteY44" fmla="*/ 1887374 h 5549951"/>
              <a:gd name="connsiteX45" fmla="*/ 4453950 w 4553638"/>
              <a:gd name="connsiteY45" fmla="*/ 1911536 h 5549951"/>
              <a:gd name="connsiteX46" fmla="*/ 4456228 w 4553638"/>
              <a:gd name="connsiteY46" fmla="*/ 1961755 h 5549951"/>
              <a:gd name="connsiteX47" fmla="*/ 4455347 w 4553638"/>
              <a:gd name="connsiteY47" fmla="*/ 1995384 h 5549951"/>
              <a:gd name="connsiteX48" fmla="*/ 4454885 w 4553638"/>
              <a:gd name="connsiteY48" fmla="*/ 2000244 h 5549951"/>
              <a:gd name="connsiteX49" fmla="*/ 4445765 w 4553638"/>
              <a:gd name="connsiteY49" fmla="*/ 2040142 h 5549951"/>
              <a:gd name="connsiteX50" fmla="*/ 4449030 w 4553638"/>
              <a:gd name="connsiteY50" fmla="*/ 2044087 h 5549951"/>
              <a:gd name="connsiteX51" fmla="*/ 4451871 w 4553638"/>
              <a:gd name="connsiteY51" fmla="*/ 2056904 h 5549951"/>
              <a:gd name="connsiteX52" fmla="*/ 4447130 w 4553638"/>
              <a:gd name="connsiteY52" fmla="*/ 2067489 h 5549951"/>
              <a:gd name="connsiteX53" fmla="*/ 4436946 w 4553638"/>
              <a:gd name="connsiteY53" fmla="*/ 2117719 h 5549951"/>
              <a:gd name="connsiteX54" fmla="*/ 4429615 w 4553638"/>
              <a:gd name="connsiteY54" fmla="*/ 2167300 h 5549951"/>
              <a:gd name="connsiteX55" fmla="*/ 4373532 w 4553638"/>
              <a:gd name="connsiteY55" fmla="*/ 3223633 h 5549951"/>
              <a:gd name="connsiteX56" fmla="*/ 4360746 w 4553638"/>
              <a:gd name="connsiteY56" fmla="*/ 3477281 h 5549951"/>
              <a:gd name="connsiteX57" fmla="*/ 4349661 w 4553638"/>
              <a:gd name="connsiteY57" fmla="*/ 3639984 h 5549951"/>
              <a:gd name="connsiteX58" fmla="*/ 4258900 w 4553638"/>
              <a:gd name="connsiteY58" fmla="*/ 5278921 h 5549951"/>
              <a:gd name="connsiteX59" fmla="*/ 4264198 w 4553638"/>
              <a:gd name="connsiteY59" fmla="*/ 5315626 h 5549951"/>
              <a:gd name="connsiteX60" fmla="*/ 4267732 w 4553638"/>
              <a:gd name="connsiteY60" fmla="*/ 5350090 h 5549951"/>
              <a:gd name="connsiteX61" fmla="*/ 4270564 w 4553638"/>
              <a:gd name="connsiteY61" fmla="*/ 5450399 h 5549951"/>
              <a:gd name="connsiteX62" fmla="*/ 4252007 w 4553638"/>
              <a:gd name="connsiteY62" fmla="*/ 5484804 h 5549951"/>
              <a:gd name="connsiteX63" fmla="*/ 4247355 w 4553638"/>
              <a:gd name="connsiteY63" fmla="*/ 5487504 h 5549951"/>
              <a:gd name="connsiteX64" fmla="*/ 4243898 w 4553638"/>
              <a:gd name="connsiteY64" fmla="*/ 5549951 h 5549951"/>
              <a:gd name="connsiteX65" fmla="*/ 0 w 4553638"/>
              <a:gd name="connsiteY65" fmla="*/ 5315524 h 5549951"/>
              <a:gd name="connsiteX66" fmla="*/ 4515 w 4553638"/>
              <a:gd name="connsiteY66" fmla="*/ 5239903 h 5549951"/>
              <a:gd name="connsiteX67" fmla="*/ 8735 w 4553638"/>
              <a:gd name="connsiteY67" fmla="*/ 5233298 h 5549951"/>
              <a:gd name="connsiteX68" fmla="*/ 9004 w 4553638"/>
              <a:gd name="connsiteY68" fmla="*/ 5230552 h 5549951"/>
              <a:gd name="connsiteX69" fmla="*/ 9274 w 4553638"/>
              <a:gd name="connsiteY69" fmla="*/ 5227804 h 5549951"/>
              <a:gd name="connsiteX70" fmla="*/ 9811 w 4553638"/>
              <a:gd name="connsiteY70" fmla="*/ 5222308 h 5549951"/>
              <a:gd name="connsiteX71" fmla="*/ 9496 w 4553638"/>
              <a:gd name="connsiteY71" fmla="*/ 5216405 h 5549951"/>
              <a:gd name="connsiteX72" fmla="*/ 8912 w 4553638"/>
              <a:gd name="connsiteY72" fmla="*/ 5213249 h 5549951"/>
              <a:gd name="connsiteX73" fmla="*/ 9181 w 4553638"/>
              <a:gd name="connsiteY73" fmla="*/ 5210500 h 5549951"/>
              <a:gd name="connsiteX74" fmla="*/ 8865 w 4553638"/>
              <a:gd name="connsiteY74" fmla="*/ 5204597 h 5549951"/>
              <a:gd name="connsiteX75" fmla="*/ 8282 w 4553638"/>
              <a:gd name="connsiteY75" fmla="*/ 5201441 h 5549951"/>
              <a:gd name="connsiteX76" fmla="*/ 7652 w 4553638"/>
              <a:gd name="connsiteY76" fmla="*/ 5189632 h 5549951"/>
              <a:gd name="connsiteX77" fmla="*/ 7068 w 4553638"/>
              <a:gd name="connsiteY77" fmla="*/ 5186477 h 5549951"/>
              <a:gd name="connsiteX78" fmla="*/ 7336 w 4553638"/>
              <a:gd name="connsiteY78" fmla="*/ 5183728 h 5549951"/>
              <a:gd name="connsiteX79" fmla="*/ 5901 w 4553638"/>
              <a:gd name="connsiteY79" fmla="*/ 5180163 h 5549951"/>
              <a:gd name="connsiteX80" fmla="*/ 11313 w 4553638"/>
              <a:gd name="connsiteY80" fmla="*/ 5116566 h 5549951"/>
              <a:gd name="connsiteX81" fmla="*/ 78927 w 4553638"/>
              <a:gd name="connsiteY81" fmla="*/ 3839310 h 5549951"/>
              <a:gd name="connsiteX82" fmla="*/ 303617 w 4553638"/>
              <a:gd name="connsiteY82" fmla="*/ 0 h 554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4553638" h="5549951">
                <a:moveTo>
                  <a:pt x="303617" y="0"/>
                </a:moveTo>
                <a:cubicBezTo>
                  <a:pt x="628364" y="31218"/>
                  <a:pt x="2667304" y="134017"/>
                  <a:pt x="3305803" y="171842"/>
                </a:cubicBezTo>
                <a:lnTo>
                  <a:pt x="4134614" y="226950"/>
                </a:lnTo>
                <a:lnTo>
                  <a:pt x="4507808" y="247374"/>
                </a:lnTo>
                <a:lnTo>
                  <a:pt x="4535687" y="269179"/>
                </a:lnTo>
                <a:cubicBezTo>
                  <a:pt x="4535096" y="279763"/>
                  <a:pt x="4534504" y="290346"/>
                  <a:pt x="4533913" y="300930"/>
                </a:cubicBezTo>
                <a:lnTo>
                  <a:pt x="4536835" y="302647"/>
                </a:lnTo>
                <a:cubicBezTo>
                  <a:pt x="4546433" y="304354"/>
                  <a:pt x="4555631" y="291327"/>
                  <a:pt x="4553261" y="334222"/>
                </a:cubicBezTo>
                <a:cubicBezTo>
                  <a:pt x="4542620" y="354710"/>
                  <a:pt x="4535606" y="373686"/>
                  <a:pt x="4531000" y="391868"/>
                </a:cubicBezTo>
                <a:lnTo>
                  <a:pt x="4527512" y="415489"/>
                </a:lnTo>
                <a:lnTo>
                  <a:pt x="4522407" y="506828"/>
                </a:lnTo>
                <a:cubicBezTo>
                  <a:pt x="4522190" y="522300"/>
                  <a:pt x="4521974" y="537773"/>
                  <a:pt x="4521757" y="553245"/>
                </a:cubicBezTo>
                <a:cubicBezTo>
                  <a:pt x="4521486" y="558170"/>
                  <a:pt x="4520392" y="568699"/>
                  <a:pt x="4518658" y="581709"/>
                </a:cubicBezTo>
                <a:lnTo>
                  <a:pt x="4517989" y="585890"/>
                </a:lnTo>
                <a:lnTo>
                  <a:pt x="4505052" y="817404"/>
                </a:lnTo>
                <a:lnTo>
                  <a:pt x="4506765" y="822238"/>
                </a:lnTo>
                <a:cubicBezTo>
                  <a:pt x="4507267" y="829783"/>
                  <a:pt x="4506186" y="837845"/>
                  <a:pt x="4504614" y="846069"/>
                </a:cubicBezTo>
                <a:lnTo>
                  <a:pt x="4503014" y="853854"/>
                </a:lnTo>
                <a:lnTo>
                  <a:pt x="4496776" y="965485"/>
                </a:lnTo>
                <a:lnTo>
                  <a:pt x="4498853" y="966385"/>
                </a:lnTo>
                <a:cubicBezTo>
                  <a:pt x="4500294" y="972743"/>
                  <a:pt x="4503085" y="980116"/>
                  <a:pt x="4502972" y="1002567"/>
                </a:cubicBezTo>
                <a:cubicBezTo>
                  <a:pt x="4492134" y="1029868"/>
                  <a:pt x="4512590" y="1067217"/>
                  <a:pt x="4498174" y="1101094"/>
                </a:cubicBezTo>
                <a:cubicBezTo>
                  <a:pt x="4494447" y="1113552"/>
                  <a:pt x="4492555" y="1152106"/>
                  <a:pt x="4498069" y="1159389"/>
                </a:cubicBezTo>
                <a:cubicBezTo>
                  <a:pt x="4498884" y="1167426"/>
                  <a:pt x="4496227" y="1176807"/>
                  <a:pt x="4502372" y="1180505"/>
                </a:cubicBezTo>
                <a:cubicBezTo>
                  <a:pt x="4509671" y="1186625"/>
                  <a:pt x="4496190" y="1214705"/>
                  <a:pt x="4505462" y="1210687"/>
                </a:cubicBezTo>
                <a:cubicBezTo>
                  <a:pt x="4496186" y="1230628"/>
                  <a:pt x="4511297" y="1246424"/>
                  <a:pt x="4514279" y="1263157"/>
                </a:cubicBezTo>
                <a:lnTo>
                  <a:pt x="4516556" y="1313374"/>
                </a:lnTo>
                <a:cubicBezTo>
                  <a:pt x="4516263" y="1324584"/>
                  <a:pt x="4515969" y="1335794"/>
                  <a:pt x="4515676" y="1347004"/>
                </a:cubicBezTo>
                <a:cubicBezTo>
                  <a:pt x="4515522" y="1348624"/>
                  <a:pt x="4515367" y="1350244"/>
                  <a:pt x="4515213" y="1351864"/>
                </a:cubicBezTo>
                <a:lnTo>
                  <a:pt x="4506094" y="1391762"/>
                </a:lnTo>
                <a:cubicBezTo>
                  <a:pt x="4507300" y="1392770"/>
                  <a:pt x="4508402" y="1394098"/>
                  <a:pt x="4509358" y="1395707"/>
                </a:cubicBezTo>
                <a:lnTo>
                  <a:pt x="4512200" y="1408524"/>
                </a:lnTo>
                <a:lnTo>
                  <a:pt x="4507459" y="1419109"/>
                </a:lnTo>
                <a:lnTo>
                  <a:pt x="4497275" y="1469337"/>
                </a:lnTo>
                <a:lnTo>
                  <a:pt x="4486378" y="1543038"/>
                </a:lnTo>
                <a:lnTo>
                  <a:pt x="4481497" y="1553997"/>
                </a:lnTo>
                <a:cubicBezTo>
                  <a:pt x="4475406" y="1579288"/>
                  <a:pt x="4478554" y="1610368"/>
                  <a:pt x="4467069" y="1626071"/>
                </a:cubicBezTo>
                <a:lnTo>
                  <a:pt x="4463354" y="1664103"/>
                </a:lnTo>
                <a:lnTo>
                  <a:pt x="4467014" y="1668558"/>
                </a:lnTo>
                <a:lnTo>
                  <a:pt x="4465364" y="1679756"/>
                </a:lnTo>
                <a:cubicBezTo>
                  <a:pt x="4465501" y="1680776"/>
                  <a:pt x="4465639" y="1681795"/>
                  <a:pt x="4465776" y="1682815"/>
                </a:cubicBezTo>
                <a:cubicBezTo>
                  <a:pt x="4466583" y="1688654"/>
                  <a:pt x="4467240" y="1694439"/>
                  <a:pt x="4467287" y="1700268"/>
                </a:cubicBezTo>
                <a:cubicBezTo>
                  <a:pt x="4452715" y="1697000"/>
                  <a:pt x="4458424" y="1726126"/>
                  <a:pt x="4455817" y="1735163"/>
                </a:cubicBezTo>
                <a:lnTo>
                  <a:pt x="4453757" y="1735289"/>
                </a:lnTo>
                <a:lnTo>
                  <a:pt x="4445259" y="1887374"/>
                </a:lnTo>
                <a:lnTo>
                  <a:pt x="4453950" y="1911536"/>
                </a:lnTo>
                <a:cubicBezTo>
                  <a:pt x="4454709" y="1928276"/>
                  <a:pt x="4455469" y="1945015"/>
                  <a:pt x="4456228" y="1961755"/>
                </a:cubicBezTo>
                <a:cubicBezTo>
                  <a:pt x="4455934" y="1972965"/>
                  <a:pt x="4455641" y="1984174"/>
                  <a:pt x="4455347" y="1995384"/>
                </a:cubicBezTo>
                <a:lnTo>
                  <a:pt x="4454885" y="2000244"/>
                </a:lnTo>
                <a:lnTo>
                  <a:pt x="4445765" y="2040142"/>
                </a:lnTo>
                <a:cubicBezTo>
                  <a:pt x="4446972" y="2041150"/>
                  <a:pt x="4448073" y="2042479"/>
                  <a:pt x="4449030" y="2044087"/>
                </a:cubicBezTo>
                <a:lnTo>
                  <a:pt x="4451871" y="2056904"/>
                </a:lnTo>
                <a:lnTo>
                  <a:pt x="4447130" y="2067489"/>
                </a:lnTo>
                <a:lnTo>
                  <a:pt x="4436946" y="2117719"/>
                </a:lnTo>
                <a:lnTo>
                  <a:pt x="4429615" y="2167300"/>
                </a:lnTo>
                <a:cubicBezTo>
                  <a:pt x="4410921" y="2519411"/>
                  <a:pt x="4377147" y="2876607"/>
                  <a:pt x="4373532" y="3223633"/>
                </a:cubicBezTo>
                <a:cubicBezTo>
                  <a:pt x="4370580" y="3302336"/>
                  <a:pt x="4363697" y="3398578"/>
                  <a:pt x="4360746" y="3477281"/>
                </a:cubicBezTo>
                <a:cubicBezTo>
                  <a:pt x="4367353" y="3471365"/>
                  <a:pt x="4356962" y="3621544"/>
                  <a:pt x="4349661" y="3639984"/>
                </a:cubicBezTo>
                <a:lnTo>
                  <a:pt x="4258900" y="5278921"/>
                </a:lnTo>
                <a:lnTo>
                  <a:pt x="4264198" y="5315626"/>
                </a:lnTo>
                <a:cubicBezTo>
                  <a:pt x="4269986" y="5323538"/>
                  <a:pt x="4266671" y="5327627"/>
                  <a:pt x="4267732" y="5350090"/>
                </a:cubicBezTo>
                <a:cubicBezTo>
                  <a:pt x="4268793" y="5372551"/>
                  <a:pt x="4252068" y="5406222"/>
                  <a:pt x="4270564" y="5450399"/>
                </a:cubicBezTo>
                <a:cubicBezTo>
                  <a:pt x="4270146" y="5457964"/>
                  <a:pt x="4260467" y="5476308"/>
                  <a:pt x="4252007" y="5484804"/>
                </a:cubicBezTo>
                <a:lnTo>
                  <a:pt x="4247355" y="5487504"/>
                </a:lnTo>
                <a:cubicBezTo>
                  <a:pt x="4246203" y="5508319"/>
                  <a:pt x="4248163" y="5526348"/>
                  <a:pt x="4243898" y="5549951"/>
                </a:cubicBezTo>
                <a:lnTo>
                  <a:pt x="0" y="5315524"/>
                </a:lnTo>
                <a:lnTo>
                  <a:pt x="4515" y="5239903"/>
                </a:lnTo>
                <a:lnTo>
                  <a:pt x="8735" y="5233298"/>
                </a:lnTo>
                <a:cubicBezTo>
                  <a:pt x="9265" y="5232196"/>
                  <a:pt x="8913" y="5231467"/>
                  <a:pt x="9004" y="5230552"/>
                </a:cubicBezTo>
                <a:lnTo>
                  <a:pt x="9274" y="5227804"/>
                </a:lnTo>
                <a:cubicBezTo>
                  <a:pt x="9452" y="5225973"/>
                  <a:pt x="9819" y="5223940"/>
                  <a:pt x="9811" y="5222308"/>
                </a:cubicBezTo>
                <a:cubicBezTo>
                  <a:pt x="9755" y="5211840"/>
                  <a:pt x="8673" y="5224803"/>
                  <a:pt x="9496" y="5216405"/>
                </a:cubicBezTo>
                <a:cubicBezTo>
                  <a:pt x="9302" y="5215352"/>
                  <a:pt x="8977" y="5214469"/>
                  <a:pt x="8912" y="5213249"/>
                </a:cubicBezTo>
                <a:cubicBezTo>
                  <a:pt x="8870" y="5212477"/>
                  <a:pt x="9221" y="5211272"/>
                  <a:pt x="9181" y="5210500"/>
                </a:cubicBezTo>
                <a:cubicBezTo>
                  <a:pt x="8800" y="5203355"/>
                  <a:pt x="8248" y="5210896"/>
                  <a:pt x="8865" y="5204597"/>
                </a:cubicBezTo>
                <a:lnTo>
                  <a:pt x="8282" y="5201441"/>
                </a:lnTo>
                <a:cubicBezTo>
                  <a:pt x="6867" y="5193798"/>
                  <a:pt x="6830" y="5198023"/>
                  <a:pt x="7652" y="5189632"/>
                </a:cubicBezTo>
                <a:cubicBezTo>
                  <a:pt x="7457" y="5188581"/>
                  <a:pt x="7134" y="5187696"/>
                  <a:pt x="7068" y="5186477"/>
                </a:cubicBezTo>
                <a:cubicBezTo>
                  <a:pt x="7026" y="5185706"/>
                  <a:pt x="7459" y="5184394"/>
                  <a:pt x="7336" y="5183728"/>
                </a:cubicBezTo>
                <a:cubicBezTo>
                  <a:pt x="7062" y="5182241"/>
                  <a:pt x="4888" y="5182665"/>
                  <a:pt x="5901" y="5180163"/>
                </a:cubicBezTo>
                <a:lnTo>
                  <a:pt x="11313" y="5116566"/>
                </a:lnTo>
                <a:lnTo>
                  <a:pt x="78927" y="3839310"/>
                </a:lnTo>
                <a:lnTo>
                  <a:pt x="303617"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descr="Blue blocks and networks technology background">
            <a:extLst>
              <a:ext uri="{FF2B5EF4-FFF2-40B4-BE49-F238E27FC236}">
                <a16:creationId xmlns:a16="http://schemas.microsoft.com/office/drawing/2014/main" id="{99216C05-16C1-30EA-C828-69015E198C76}"/>
              </a:ext>
            </a:extLst>
          </p:cNvPr>
          <p:cNvPicPr>
            <a:picLocks noChangeAspect="1"/>
          </p:cNvPicPr>
          <p:nvPr/>
        </p:nvPicPr>
        <p:blipFill rotWithShape="1">
          <a:blip r:embed="rId2"/>
          <a:srcRect l="4967" r="37166" b="-428"/>
          <a:stretch/>
        </p:blipFill>
        <p:spPr>
          <a:xfrm rot="171272">
            <a:off x="7684579" y="1687311"/>
            <a:ext cx="3582518" cy="3481769"/>
          </a:xfrm>
          <a:prstGeom prst="rect">
            <a:avLst/>
          </a:prstGeom>
        </p:spPr>
      </p:pic>
      <p:grpSp>
        <p:nvGrpSpPr>
          <p:cNvPr id="33" name="Group 32">
            <a:extLst>
              <a:ext uri="{FF2B5EF4-FFF2-40B4-BE49-F238E27FC236}">
                <a16:creationId xmlns:a16="http://schemas.microsoft.com/office/drawing/2014/main" id="{A02066EC-92CE-4F17-AB46-346119D15C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4" name="Group 33">
              <a:extLst>
                <a:ext uri="{FF2B5EF4-FFF2-40B4-BE49-F238E27FC236}">
                  <a16:creationId xmlns:a16="http://schemas.microsoft.com/office/drawing/2014/main" id="{48E4F93A-024D-4896-B535-C700CC6F24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6" name="Straight Connector 35">
                <a:extLst>
                  <a:ext uri="{FF2B5EF4-FFF2-40B4-BE49-F238E27FC236}">
                    <a16:creationId xmlns:a16="http://schemas.microsoft.com/office/drawing/2014/main" id="{303ABF7D-0FD3-47CF-BF62-C8D9561F03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656E970-02E8-4F91-8392-EC89484E44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5" name="Oval 34">
              <a:extLst>
                <a:ext uri="{FF2B5EF4-FFF2-40B4-BE49-F238E27FC236}">
                  <a16:creationId xmlns:a16="http://schemas.microsoft.com/office/drawing/2014/main" id="{3E8469CB-65C4-40BA-B613-75617EFBD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Freeform: Shape 38">
            <a:extLst>
              <a:ext uri="{FF2B5EF4-FFF2-40B4-BE49-F238E27FC236}">
                <a16:creationId xmlns:a16="http://schemas.microsoft.com/office/drawing/2014/main" id="{5EC04BFF-C178-43B0-9567-EEA423F5C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652714">
            <a:off x="10760953" y="5365243"/>
            <a:ext cx="444795" cy="1868387"/>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3">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655993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7" name="Rectangle 1036">
            <a:extLst>
              <a:ext uri="{FF2B5EF4-FFF2-40B4-BE49-F238E27FC236}">
                <a16:creationId xmlns:a16="http://schemas.microsoft.com/office/drawing/2014/main" id="{06E29850-FF8C-4A70-A54F-29A8CFCF9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9" name="Group 1038">
            <a:extLst>
              <a:ext uri="{FF2B5EF4-FFF2-40B4-BE49-F238E27FC236}">
                <a16:creationId xmlns:a16="http://schemas.microsoft.com/office/drawing/2014/main" id="{179E390A-405A-41FF-B91F-F5FAA0E594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040" name="Group 1039">
              <a:extLst>
                <a:ext uri="{FF2B5EF4-FFF2-40B4-BE49-F238E27FC236}">
                  <a16:creationId xmlns:a16="http://schemas.microsoft.com/office/drawing/2014/main" id="{7EAEBC66-E1C6-46AE-8EF1-E28EFEA3F85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042" name="Straight Connector 1041">
                <a:extLst>
                  <a:ext uri="{FF2B5EF4-FFF2-40B4-BE49-F238E27FC236}">
                    <a16:creationId xmlns:a16="http://schemas.microsoft.com/office/drawing/2014/main" id="{F82A7822-6056-4415-A0D2-5FB3A84E8E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3" name="Straight Connector 1042">
                <a:extLst>
                  <a:ext uri="{FF2B5EF4-FFF2-40B4-BE49-F238E27FC236}">
                    <a16:creationId xmlns:a16="http://schemas.microsoft.com/office/drawing/2014/main" id="{11E9B269-BA82-4AF1-BDBF-87F4800265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41" name="Oval 1040">
              <a:extLst>
                <a:ext uri="{FF2B5EF4-FFF2-40B4-BE49-F238E27FC236}">
                  <a16:creationId xmlns:a16="http://schemas.microsoft.com/office/drawing/2014/main" id="{2950F564-36B0-4A58-84A7-3B03BE6C4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5" name="Freeform: Shape 1044">
            <a:extLst>
              <a:ext uri="{FF2B5EF4-FFF2-40B4-BE49-F238E27FC236}">
                <a16:creationId xmlns:a16="http://schemas.microsoft.com/office/drawing/2014/main" id="{32B2619C-2C88-4DD6-96FE-CF708FF6A8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5382" y="0"/>
            <a:ext cx="7266618" cy="6858000"/>
          </a:xfrm>
          <a:custGeom>
            <a:avLst/>
            <a:gdLst>
              <a:gd name="connsiteX0" fmla="*/ 414076 w 7266618"/>
              <a:gd name="connsiteY0" fmla="*/ 0 h 6858000"/>
              <a:gd name="connsiteX1" fmla="*/ 7266618 w 7266618"/>
              <a:gd name="connsiteY1" fmla="*/ 0 h 6858000"/>
              <a:gd name="connsiteX2" fmla="*/ 7266618 w 7266618"/>
              <a:gd name="connsiteY2" fmla="*/ 6858000 h 6858000"/>
              <a:gd name="connsiteX3" fmla="*/ 7086013 w 7266618"/>
              <a:gd name="connsiteY3" fmla="*/ 6858000 h 6858000"/>
              <a:gd name="connsiteX4" fmla="*/ 0 w 7266618"/>
              <a:gd name="connsiteY4" fmla="*/ 6399503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6618" h="6858000">
                <a:moveTo>
                  <a:pt x="414076" y="0"/>
                </a:moveTo>
                <a:lnTo>
                  <a:pt x="7266618" y="0"/>
                </a:lnTo>
                <a:lnTo>
                  <a:pt x="7266618" y="6858000"/>
                </a:lnTo>
                <a:lnTo>
                  <a:pt x="7086013" y="6858000"/>
                </a:lnTo>
                <a:lnTo>
                  <a:pt x="0" y="6399503"/>
                </a:lnTo>
                <a:close/>
              </a:path>
            </a:pathLst>
          </a:custGeom>
          <a:solidFill>
            <a:schemeClr val="tx1">
              <a:lumMod val="9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7" name="Freeform: Shape 1046">
            <a:extLst>
              <a:ext uri="{FF2B5EF4-FFF2-40B4-BE49-F238E27FC236}">
                <a16:creationId xmlns:a16="http://schemas.microsoft.com/office/drawing/2014/main" id="{AE3A44A7-098D-4DB2-9081-4499626D19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47762" y="1"/>
            <a:ext cx="7144238" cy="6763357"/>
          </a:xfrm>
          <a:custGeom>
            <a:avLst/>
            <a:gdLst>
              <a:gd name="connsiteX0" fmla="*/ 405160 w 7144238"/>
              <a:gd name="connsiteY0" fmla="*/ 0 h 6763357"/>
              <a:gd name="connsiteX1" fmla="*/ 7144238 w 7144238"/>
              <a:gd name="connsiteY1" fmla="*/ 0 h 6763357"/>
              <a:gd name="connsiteX2" fmla="*/ 7144238 w 7144238"/>
              <a:gd name="connsiteY2" fmla="*/ 6763357 h 6763357"/>
              <a:gd name="connsiteX3" fmla="*/ 6459827 w 7144238"/>
              <a:gd name="connsiteY3" fmla="*/ 6719077 h 6763357"/>
              <a:gd name="connsiteX4" fmla="*/ 6425309 w 7144238"/>
              <a:gd name="connsiteY4" fmla="*/ 6728146 h 6763357"/>
              <a:gd name="connsiteX5" fmla="*/ 6379064 w 7144238"/>
              <a:gd name="connsiteY5" fmla="*/ 6724689 h 6763357"/>
              <a:gd name="connsiteX6" fmla="*/ 6358967 w 7144238"/>
              <a:gd name="connsiteY6" fmla="*/ 6735815 h 6763357"/>
              <a:gd name="connsiteX7" fmla="*/ 6340027 w 7144238"/>
              <a:gd name="connsiteY7" fmla="*/ 6739948 h 6763357"/>
              <a:gd name="connsiteX8" fmla="*/ 6325659 w 7144238"/>
              <a:gd name="connsiteY8" fmla="*/ 6739848 h 6763357"/>
              <a:gd name="connsiteX9" fmla="*/ 6311135 w 7144238"/>
              <a:gd name="connsiteY9" fmla="*/ 6731574 h 6763357"/>
              <a:gd name="connsiteX10" fmla="*/ 6300815 w 7144238"/>
              <a:gd name="connsiteY10" fmla="*/ 6733959 h 6763357"/>
              <a:gd name="connsiteX11" fmla="*/ 6282467 w 7144238"/>
              <a:gd name="connsiteY11" fmla="*/ 6724911 h 6763357"/>
              <a:gd name="connsiteX12" fmla="*/ 6255353 w 7144238"/>
              <a:gd name="connsiteY12" fmla="*/ 6715920 h 6763357"/>
              <a:gd name="connsiteX13" fmla="*/ 6236864 w 7144238"/>
              <a:gd name="connsiteY13" fmla="*/ 6707006 h 6763357"/>
              <a:gd name="connsiteX14" fmla="*/ 6233355 w 7144238"/>
              <a:gd name="connsiteY14" fmla="*/ 6704418 h 6763357"/>
              <a:gd name="connsiteX15" fmla="*/ 6109120 w 7144238"/>
              <a:gd name="connsiteY15" fmla="*/ 6696380 h 6763357"/>
              <a:gd name="connsiteX16" fmla="*/ 6099785 w 7144238"/>
              <a:gd name="connsiteY16" fmla="*/ 6698416 h 6763357"/>
              <a:gd name="connsiteX17" fmla="*/ 6069037 w 7144238"/>
              <a:gd name="connsiteY17" fmla="*/ 6693786 h 6763357"/>
              <a:gd name="connsiteX18" fmla="*/ 6064316 w 7144238"/>
              <a:gd name="connsiteY18" fmla="*/ 6697077 h 6763357"/>
              <a:gd name="connsiteX19" fmla="*/ 6034319 w 7144238"/>
              <a:gd name="connsiteY19" fmla="*/ 6691540 h 6763357"/>
              <a:gd name="connsiteX20" fmla="*/ 6001003 w 7144238"/>
              <a:gd name="connsiteY20" fmla="*/ 6692438 h 6763357"/>
              <a:gd name="connsiteX21" fmla="*/ 5998001 w 7144238"/>
              <a:gd name="connsiteY21" fmla="*/ 6700454 h 6763357"/>
              <a:gd name="connsiteX22" fmla="*/ 5990691 w 7144238"/>
              <a:gd name="connsiteY22" fmla="*/ 6700703 h 6763357"/>
              <a:gd name="connsiteX23" fmla="*/ 5979267 w 7144238"/>
              <a:gd name="connsiteY23" fmla="*/ 6699807 h 6763357"/>
              <a:gd name="connsiteX24" fmla="*/ 5954209 w 7144238"/>
              <a:gd name="connsiteY24" fmla="*/ 6689568 h 6763357"/>
              <a:gd name="connsiteX25" fmla="*/ 18822 w 7144238"/>
              <a:gd name="connsiteY25" fmla="*/ 6306907 h 6763357"/>
              <a:gd name="connsiteX26" fmla="*/ 166 w 7144238"/>
              <a:gd name="connsiteY26" fmla="*/ 6263796 h 67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144238" h="6763357">
                <a:moveTo>
                  <a:pt x="405160" y="0"/>
                </a:moveTo>
                <a:lnTo>
                  <a:pt x="7144238" y="0"/>
                </a:lnTo>
                <a:lnTo>
                  <a:pt x="7144238" y="6763357"/>
                </a:lnTo>
                <a:lnTo>
                  <a:pt x="6459827" y="6719077"/>
                </a:lnTo>
                <a:lnTo>
                  <a:pt x="6425309" y="6728146"/>
                </a:lnTo>
                <a:cubicBezTo>
                  <a:pt x="6409895" y="6726993"/>
                  <a:pt x="6394479" y="6725842"/>
                  <a:pt x="6379064" y="6724689"/>
                </a:cubicBezTo>
                <a:cubicBezTo>
                  <a:pt x="6372030" y="6715563"/>
                  <a:pt x="6365385" y="6732086"/>
                  <a:pt x="6358967" y="6735815"/>
                </a:cubicBezTo>
                <a:lnTo>
                  <a:pt x="6340027" y="6739948"/>
                </a:lnTo>
                <a:cubicBezTo>
                  <a:pt x="6335238" y="6739915"/>
                  <a:pt x="6330449" y="6739881"/>
                  <a:pt x="6325659" y="6739848"/>
                </a:cubicBezTo>
                <a:lnTo>
                  <a:pt x="6311135" y="6731574"/>
                </a:lnTo>
                <a:cubicBezTo>
                  <a:pt x="6306994" y="6730594"/>
                  <a:pt x="6305592" y="6735069"/>
                  <a:pt x="6300815" y="6733959"/>
                </a:cubicBezTo>
                <a:lnTo>
                  <a:pt x="6282467" y="6724911"/>
                </a:lnTo>
                <a:lnTo>
                  <a:pt x="6255353" y="6715920"/>
                </a:lnTo>
                <a:lnTo>
                  <a:pt x="6236864" y="6707006"/>
                </a:lnTo>
                <a:lnTo>
                  <a:pt x="6233355" y="6704418"/>
                </a:lnTo>
                <a:lnTo>
                  <a:pt x="6109120" y="6696380"/>
                </a:lnTo>
                <a:lnTo>
                  <a:pt x="6099785" y="6698416"/>
                </a:lnTo>
                <a:cubicBezTo>
                  <a:pt x="6089536" y="6696872"/>
                  <a:pt x="6079286" y="6695330"/>
                  <a:pt x="6069037" y="6693786"/>
                </a:cubicBezTo>
                <a:lnTo>
                  <a:pt x="6064316" y="6697077"/>
                </a:lnTo>
                <a:lnTo>
                  <a:pt x="6034319" y="6691540"/>
                </a:lnTo>
                <a:cubicBezTo>
                  <a:pt x="6024275" y="6691397"/>
                  <a:pt x="6006982" y="6689475"/>
                  <a:pt x="6001003" y="6692438"/>
                </a:cubicBezTo>
                <a:lnTo>
                  <a:pt x="5998001" y="6700454"/>
                </a:lnTo>
                <a:lnTo>
                  <a:pt x="5990691" y="6700703"/>
                </a:lnTo>
                <a:cubicBezTo>
                  <a:pt x="5990200" y="6700044"/>
                  <a:pt x="5979695" y="6699887"/>
                  <a:pt x="5979267" y="6699807"/>
                </a:cubicBezTo>
                <a:lnTo>
                  <a:pt x="5954209" y="6689568"/>
                </a:lnTo>
                <a:cubicBezTo>
                  <a:pt x="4960801" y="6624085"/>
                  <a:pt x="1011162" y="6377869"/>
                  <a:pt x="18822" y="6306907"/>
                </a:cubicBezTo>
                <a:cubicBezTo>
                  <a:pt x="7045" y="6306088"/>
                  <a:pt x="-1290" y="6286821"/>
                  <a:pt x="166" y="6263796"/>
                </a:cubicBez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32" name="Picture 8" descr="The structure of the GAN | Download Scientific Diagram">
            <a:extLst>
              <a:ext uri="{FF2B5EF4-FFF2-40B4-BE49-F238E27FC236}">
                <a16:creationId xmlns:a16="http://schemas.microsoft.com/office/drawing/2014/main" id="{7D10B9F4-EB6E-C1E6-2E73-77C86FAB17D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550142" y="1882794"/>
            <a:ext cx="6417380" cy="264615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cNvSpPr>
            <a:spLocks noGrp="1"/>
          </p:cNvSpPr>
          <p:nvPr>
            <p:ph type="ctrTitle"/>
          </p:nvPr>
        </p:nvSpPr>
        <p:spPr>
          <a:xfrm>
            <a:off x="1219199" y="365125"/>
            <a:ext cx="4876801" cy="2225675"/>
          </a:xfrm>
        </p:spPr>
        <p:txBody>
          <a:bodyPr>
            <a:normAutofit/>
          </a:bodyPr>
          <a:lstStyle/>
          <a:p>
            <a:r>
              <a:rPr lang="en-US" dirty="0"/>
              <a:t>Generative Adversarial Networks (GANs)</a:t>
            </a:r>
          </a:p>
        </p:txBody>
      </p:sp>
      <p:sp>
        <p:nvSpPr>
          <p:cNvPr id="3" name="Content Placeholder"/>
          <p:cNvSpPr>
            <a:spLocks noGrp="1"/>
          </p:cNvSpPr>
          <p:nvPr>
            <p:ph idx="1"/>
          </p:nvPr>
        </p:nvSpPr>
        <p:spPr>
          <a:xfrm>
            <a:off x="1219200" y="2955925"/>
            <a:ext cx="3285553" cy="3216274"/>
          </a:xfrm>
        </p:spPr>
        <p:txBody>
          <a:bodyPr>
            <a:normAutofit fontScale="92500"/>
          </a:bodyPr>
          <a:lstStyle/>
          <a:p>
            <a:pPr marL="0" indent="0">
              <a:lnSpc>
                <a:spcPct val="110000"/>
              </a:lnSpc>
              <a:buNone/>
            </a:pPr>
            <a:r>
              <a:rPr lang="en-GB" sz="1200" b="1" i="0" dirty="0">
                <a:effectLst/>
                <a:latin typeface="Consolas" panose="020B0609020204030204" pitchFamily="49" charset="0"/>
                <a:cs typeface="Consolas" panose="020B0609020204030204" pitchFamily="49" charset="0"/>
              </a:rPr>
              <a:t>Generator</a:t>
            </a:r>
            <a:r>
              <a:rPr lang="en-GB" sz="1200" b="0" i="0" dirty="0">
                <a:effectLst/>
                <a:latin typeface="Consolas" panose="020B0609020204030204" pitchFamily="49" charset="0"/>
                <a:cs typeface="Consolas" panose="020B0609020204030204" pitchFamily="49" charset="0"/>
              </a:rPr>
              <a:t>: The generator's role is to create synthetic data, such as images, from random noise or a latent space representation. It learns to generate data that is indistinguishable from real data by continuously improving its ability to produce realistic samples.</a:t>
            </a:r>
          </a:p>
          <a:p>
            <a:pPr marL="0" indent="0">
              <a:lnSpc>
                <a:spcPct val="110000"/>
              </a:lnSpc>
              <a:buNone/>
            </a:pPr>
            <a:r>
              <a:rPr lang="en-GB" sz="1200" b="1" i="0" dirty="0">
                <a:effectLst/>
                <a:latin typeface="Consolas" panose="020B0609020204030204" pitchFamily="49" charset="0"/>
                <a:cs typeface="Consolas" panose="020B0609020204030204" pitchFamily="49" charset="0"/>
              </a:rPr>
              <a:t>Discriminator</a:t>
            </a:r>
            <a:r>
              <a:rPr lang="en-GB" sz="1200" b="0" i="0" dirty="0">
                <a:effectLst/>
                <a:latin typeface="Consolas" panose="020B0609020204030204" pitchFamily="49" charset="0"/>
                <a:cs typeface="Consolas" panose="020B0609020204030204" pitchFamily="49" charset="0"/>
              </a:rPr>
              <a:t>: The discriminator is tasked with distinguishing between real data samples and those generated by the generator. It learns to differentiate between the two types of data and provides feedback to the generator on how to improve the realism of its generated samples.</a:t>
            </a:r>
          </a:p>
        </p:txBody>
      </p:sp>
      <p:sp>
        <p:nvSpPr>
          <p:cNvPr id="1049" name="Freeform: Shape 1048">
            <a:extLst>
              <a:ext uri="{FF2B5EF4-FFF2-40B4-BE49-F238E27FC236}">
                <a16:creationId xmlns:a16="http://schemas.microsoft.com/office/drawing/2014/main" id="{4F1CB7E3-24EA-46FC-AFBA-DD5B72918A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7622473">
            <a:off x="5164842" y="5468998"/>
            <a:ext cx="465088" cy="1406400"/>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3">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02280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96" name="Group 3095">
            <a:extLst>
              <a:ext uri="{FF2B5EF4-FFF2-40B4-BE49-F238E27FC236}">
                <a16:creationId xmlns:a16="http://schemas.microsoft.com/office/drawing/2014/main" id="{23F5135F-115E-423C-BE4A-B56C35DC9F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097" name="Group 3096">
              <a:extLst>
                <a:ext uri="{FF2B5EF4-FFF2-40B4-BE49-F238E27FC236}">
                  <a16:creationId xmlns:a16="http://schemas.microsoft.com/office/drawing/2014/main" id="{82C1E318-0F1F-4920-8C7D-FBAC66631B5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099" name="Straight Connector 3098">
                <a:extLst>
                  <a:ext uri="{FF2B5EF4-FFF2-40B4-BE49-F238E27FC236}">
                    <a16:creationId xmlns:a16="http://schemas.microsoft.com/office/drawing/2014/main" id="{DE4A7237-B6EB-4FB7-8B68-7C27438D47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00" name="Straight Connector 3099">
                <a:extLst>
                  <a:ext uri="{FF2B5EF4-FFF2-40B4-BE49-F238E27FC236}">
                    <a16:creationId xmlns:a16="http://schemas.microsoft.com/office/drawing/2014/main" id="{84E00FDE-0838-4B5B-A782-6B6C92DB0A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098" name="Oval 3097">
              <a:extLst>
                <a:ext uri="{FF2B5EF4-FFF2-40B4-BE49-F238E27FC236}">
                  <a16:creationId xmlns:a16="http://schemas.microsoft.com/office/drawing/2014/main" id="{2BC1B2F3-8E83-4A70-B103-979C67EECE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3102" name="Rectangle 3101">
            <a:extLst>
              <a:ext uri="{FF2B5EF4-FFF2-40B4-BE49-F238E27FC236}">
                <a16:creationId xmlns:a16="http://schemas.microsoft.com/office/drawing/2014/main" id="{F01A671A-E9F8-48FE-9076-96B199CB8B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4" name="Freeform: Shape 3103">
            <a:extLst>
              <a:ext uri="{FF2B5EF4-FFF2-40B4-BE49-F238E27FC236}">
                <a16:creationId xmlns:a16="http://schemas.microsoft.com/office/drawing/2014/main" id="{6E9C8EDE-D3F5-488D-9B29-570A4C7A23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4495" y="756876"/>
            <a:ext cx="6907276" cy="5395411"/>
          </a:xfrm>
          <a:custGeom>
            <a:avLst/>
            <a:gdLst>
              <a:gd name="connsiteX0" fmla="*/ 0 w 7008507"/>
              <a:gd name="connsiteY0" fmla="*/ 0 h 5446574"/>
              <a:gd name="connsiteX1" fmla="*/ 7008507 w 7008507"/>
              <a:gd name="connsiteY1" fmla="*/ 0 h 5446574"/>
              <a:gd name="connsiteX2" fmla="*/ 7008507 w 7008507"/>
              <a:gd name="connsiteY2" fmla="*/ 5446574 h 5446574"/>
              <a:gd name="connsiteX3" fmla="*/ 0 w 7008507"/>
              <a:gd name="connsiteY3" fmla="*/ 5446574 h 5446574"/>
            </a:gdLst>
            <a:ahLst/>
            <a:cxnLst>
              <a:cxn ang="0">
                <a:pos x="connsiteX0" y="connsiteY0"/>
              </a:cxn>
              <a:cxn ang="0">
                <a:pos x="connsiteX1" y="connsiteY1"/>
              </a:cxn>
              <a:cxn ang="0">
                <a:pos x="connsiteX2" y="connsiteY2"/>
              </a:cxn>
              <a:cxn ang="0">
                <a:pos x="connsiteX3" y="connsiteY3"/>
              </a:cxn>
            </a:cxnLst>
            <a:rect l="l" t="t" r="r" b="b"/>
            <a:pathLst>
              <a:path w="7008507" h="5446574">
                <a:moveTo>
                  <a:pt x="0" y="0"/>
                </a:moveTo>
                <a:lnTo>
                  <a:pt x="7008507" y="0"/>
                </a:lnTo>
                <a:lnTo>
                  <a:pt x="7008507" y="5446574"/>
                </a:lnTo>
                <a:lnTo>
                  <a:pt x="0" y="5446574"/>
                </a:lnTo>
                <a:close/>
              </a:path>
            </a:pathLst>
          </a:cu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06" name="Freeform: Shape 3105">
            <a:extLst>
              <a:ext uri="{FF2B5EF4-FFF2-40B4-BE49-F238E27FC236}">
                <a16:creationId xmlns:a16="http://schemas.microsoft.com/office/drawing/2014/main" id="{33033CD3-BEA1-4A20-BD1B-86EB92A93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78343" y="127255"/>
            <a:ext cx="5209200" cy="6684754"/>
          </a:xfrm>
          <a:custGeom>
            <a:avLst/>
            <a:gdLst>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25806 w 5167765"/>
              <a:gd name="connsiteY6" fmla="*/ 42028 h 6642302"/>
              <a:gd name="connsiteX7" fmla="*/ 5125853 w 5167765"/>
              <a:gd name="connsiteY7" fmla="*/ 51201 h 6642302"/>
              <a:gd name="connsiteX8" fmla="*/ 5144547 w 5167765"/>
              <a:gd name="connsiteY8" fmla="*/ 55428 h 6642302"/>
              <a:gd name="connsiteX9" fmla="*/ 5142389 w 5167765"/>
              <a:gd name="connsiteY9" fmla="*/ 107923 h 6642302"/>
              <a:gd name="connsiteX10" fmla="*/ 5138561 w 5167765"/>
              <a:gd name="connsiteY10" fmla="*/ 812716 h 6642302"/>
              <a:gd name="connsiteX11" fmla="*/ 5141082 w 5167765"/>
              <a:gd name="connsiteY11" fmla="*/ 813536 h 6642302"/>
              <a:gd name="connsiteX12" fmla="*/ 5148136 w 5167765"/>
              <a:gd name="connsiteY12" fmla="*/ 851789 h 6642302"/>
              <a:gd name="connsiteX13" fmla="*/ 5148328 w 5167765"/>
              <a:gd name="connsiteY13" fmla="*/ 957020 h 6642302"/>
              <a:gd name="connsiteX14" fmla="*/ 5151687 w 5167765"/>
              <a:gd name="connsiteY14" fmla="*/ 1019100 h 6642302"/>
              <a:gd name="connsiteX15" fmla="*/ 5158060 w 5167765"/>
              <a:gd name="connsiteY15" fmla="*/ 1041298 h 6642302"/>
              <a:gd name="connsiteX16" fmla="*/ 5167748 w 5167765"/>
              <a:gd name="connsiteY16" fmla="*/ 1191072 h 6642302"/>
              <a:gd name="connsiteX17" fmla="*/ 5164272 w 5167765"/>
              <a:gd name="connsiteY17" fmla="*/ 1242296 h 6642302"/>
              <a:gd name="connsiteX18" fmla="*/ 5155263 w 5167765"/>
              <a:gd name="connsiteY18" fmla="*/ 1348034 h 6642302"/>
              <a:gd name="connsiteX19" fmla="*/ 5160734 w 5167765"/>
              <a:gd name="connsiteY19" fmla="*/ 1428391 h 6642302"/>
              <a:gd name="connsiteX20" fmla="*/ 5155592 w 5167765"/>
              <a:gd name="connsiteY20" fmla="*/ 1440386 h 6642302"/>
              <a:gd name="connsiteX21" fmla="*/ 5142766 w 5167765"/>
              <a:gd name="connsiteY21" fmla="*/ 1518093 h 6642302"/>
              <a:gd name="connsiteX22" fmla="*/ 5140732 w 5167765"/>
              <a:gd name="connsiteY22" fmla="*/ 1544681 h 6642302"/>
              <a:gd name="connsiteX23" fmla="*/ 5140669 w 5167765"/>
              <a:gd name="connsiteY23" fmla="*/ 1552222 h 6642302"/>
              <a:gd name="connsiteX24" fmla="*/ 5142993 w 5167765"/>
              <a:gd name="connsiteY24" fmla="*/ 1557256 h 6642302"/>
              <a:gd name="connsiteX25" fmla="*/ 5139693 w 5167765"/>
              <a:gd name="connsiteY25" fmla="*/ 1710451 h 6642302"/>
              <a:gd name="connsiteX26" fmla="*/ 5142213 w 5167765"/>
              <a:gd name="connsiteY26" fmla="*/ 1711271 h 6642302"/>
              <a:gd name="connsiteX27" fmla="*/ 5149268 w 5167765"/>
              <a:gd name="connsiteY27" fmla="*/ 1749523 h 6642302"/>
              <a:gd name="connsiteX28" fmla="*/ 5149458 w 5167765"/>
              <a:gd name="connsiteY28" fmla="*/ 1854755 h 6642302"/>
              <a:gd name="connsiteX29" fmla="*/ 5152818 w 5167765"/>
              <a:gd name="connsiteY29" fmla="*/ 1916835 h 6642302"/>
              <a:gd name="connsiteX30" fmla="*/ 5145744 w 5167765"/>
              <a:gd name="connsiteY30" fmla="*/ 6556712 h 6642302"/>
              <a:gd name="connsiteX31" fmla="*/ 5126045 w 5167765"/>
              <a:gd name="connsiteY31" fmla="*/ 6557779 h 6642302"/>
              <a:gd name="connsiteX32" fmla="*/ 5125805 w 5167765"/>
              <a:gd name="connsiteY32" fmla="*/ 6604551 h 6642302"/>
              <a:gd name="connsiteX33" fmla="*/ 5087705 w 5167765"/>
              <a:gd name="connsiteY33" fmla="*/ 6642302 h 6642302"/>
              <a:gd name="connsiteX34" fmla="*/ 981207 w 5167765"/>
              <a:gd name="connsiteY34" fmla="*/ 6642302 h 6642302"/>
              <a:gd name="connsiteX35" fmla="*/ 971113 w 5167765"/>
              <a:gd name="connsiteY35" fmla="*/ 6638132 h 6642302"/>
              <a:gd name="connsiteX36" fmla="*/ 38102 w 5167765"/>
              <a:gd name="connsiteY36" fmla="*/ 6638132 h 6642302"/>
              <a:gd name="connsiteX37" fmla="*/ 0 w 5167765"/>
              <a:gd name="connsiteY37"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25806 w 5167765"/>
              <a:gd name="connsiteY6" fmla="*/ 42028 h 6642302"/>
              <a:gd name="connsiteX7" fmla="*/ 5125853 w 5167765"/>
              <a:gd name="connsiteY7" fmla="*/ 51201 h 6642302"/>
              <a:gd name="connsiteX8" fmla="*/ 5144547 w 5167765"/>
              <a:gd name="connsiteY8" fmla="*/ 55428 h 6642302"/>
              <a:gd name="connsiteX9" fmla="*/ 5142389 w 5167765"/>
              <a:gd name="connsiteY9" fmla="*/ 107923 h 6642302"/>
              <a:gd name="connsiteX10" fmla="*/ 5138561 w 5167765"/>
              <a:gd name="connsiteY10" fmla="*/ 812716 h 6642302"/>
              <a:gd name="connsiteX11" fmla="*/ 5141082 w 5167765"/>
              <a:gd name="connsiteY11" fmla="*/ 813536 h 6642302"/>
              <a:gd name="connsiteX12" fmla="*/ 5148136 w 5167765"/>
              <a:gd name="connsiteY12" fmla="*/ 851789 h 6642302"/>
              <a:gd name="connsiteX13" fmla="*/ 5148328 w 5167765"/>
              <a:gd name="connsiteY13" fmla="*/ 957020 h 6642302"/>
              <a:gd name="connsiteX14" fmla="*/ 5151687 w 5167765"/>
              <a:gd name="connsiteY14" fmla="*/ 1019100 h 6642302"/>
              <a:gd name="connsiteX15" fmla="*/ 5158060 w 5167765"/>
              <a:gd name="connsiteY15" fmla="*/ 1041298 h 6642302"/>
              <a:gd name="connsiteX16" fmla="*/ 5167748 w 5167765"/>
              <a:gd name="connsiteY16" fmla="*/ 1191072 h 6642302"/>
              <a:gd name="connsiteX17" fmla="*/ 5164272 w 5167765"/>
              <a:gd name="connsiteY17" fmla="*/ 1242296 h 6642302"/>
              <a:gd name="connsiteX18" fmla="*/ 5155263 w 5167765"/>
              <a:gd name="connsiteY18" fmla="*/ 1348034 h 6642302"/>
              <a:gd name="connsiteX19" fmla="*/ 5160734 w 5167765"/>
              <a:gd name="connsiteY19" fmla="*/ 1428391 h 6642302"/>
              <a:gd name="connsiteX20" fmla="*/ 5155592 w 5167765"/>
              <a:gd name="connsiteY20" fmla="*/ 1440386 h 6642302"/>
              <a:gd name="connsiteX21" fmla="*/ 5142766 w 5167765"/>
              <a:gd name="connsiteY21" fmla="*/ 1518093 h 6642302"/>
              <a:gd name="connsiteX22" fmla="*/ 5140732 w 5167765"/>
              <a:gd name="connsiteY22" fmla="*/ 1544681 h 6642302"/>
              <a:gd name="connsiteX23" fmla="*/ 5140669 w 5167765"/>
              <a:gd name="connsiteY23" fmla="*/ 1552222 h 6642302"/>
              <a:gd name="connsiteX24" fmla="*/ 5142993 w 5167765"/>
              <a:gd name="connsiteY24" fmla="*/ 1557256 h 6642302"/>
              <a:gd name="connsiteX25" fmla="*/ 5139693 w 5167765"/>
              <a:gd name="connsiteY25" fmla="*/ 1710451 h 6642302"/>
              <a:gd name="connsiteX26" fmla="*/ 5142213 w 5167765"/>
              <a:gd name="connsiteY26" fmla="*/ 1711271 h 6642302"/>
              <a:gd name="connsiteX27" fmla="*/ 5149268 w 5167765"/>
              <a:gd name="connsiteY27" fmla="*/ 1749523 h 6642302"/>
              <a:gd name="connsiteX28" fmla="*/ 5149458 w 5167765"/>
              <a:gd name="connsiteY28" fmla="*/ 1854755 h 6642302"/>
              <a:gd name="connsiteX29" fmla="*/ 5152818 w 5167765"/>
              <a:gd name="connsiteY29" fmla="*/ 1916835 h 6642302"/>
              <a:gd name="connsiteX30" fmla="*/ 5145744 w 5167765"/>
              <a:gd name="connsiteY30" fmla="*/ 6556712 h 6642302"/>
              <a:gd name="connsiteX31" fmla="*/ 5126045 w 5167765"/>
              <a:gd name="connsiteY31" fmla="*/ 6557779 h 6642302"/>
              <a:gd name="connsiteX32" fmla="*/ 5125805 w 5167765"/>
              <a:gd name="connsiteY32" fmla="*/ 6604551 h 6642302"/>
              <a:gd name="connsiteX33" fmla="*/ 5087705 w 5167765"/>
              <a:gd name="connsiteY33" fmla="*/ 6642302 h 6642302"/>
              <a:gd name="connsiteX34" fmla="*/ 981207 w 5167765"/>
              <a:gd name="connsiteY34" fmla="*/ 6642302 h 6642302"/>
              <a:gd name="connsiteX35" fmla="*/ 38102 w 5167765"/>
              <a:gd name="connsiteY35" fmla="*/ 6638132 h 6642302"/>
              <a:gd name="connsiteX36" fmla="*/ 0 w 5167765"/>
              <a:gd name="connsiteY36"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25806 w 5167765"/>
              <a:gd name="connsiteY6" fmla="*/ 42028 h 6642302"/>
              <a:gd name="connsiteX7" fmla="*/ 5125853 w 5167765"/>
              <a:gd name="connsiteY7" fmla="*/ 51201 h 6642302"/>
              <a:gd name="connsiteX8" fmla="*/ 5144547 w 5167765"/>
              <a:gd name="connsiteY8" fmla="*/ 55428 h 6642302"/>
              <a:gd name="connsiteX9" fmla="*/ 5142389 w 5167765"/>
              <a:gd name="connsiteY9" fmla="*/ 107923 h 6642302"/>
              <a:gd name="connsiteX10" fmla="*/ 5138561 w 5167765"/>
              <a:gd name="connsiteY10" fmla="*/ 812716 h 6642302"/>
              <a:gd name="connsiteX11" fmla="*/ 5141082 w 5167765"/>
              <a:gd name="connsiteY11" fmla="*/ 813536 h 6642302"/>
              <a:gd name="connsiteX12" fmla="*/ 5148136 w 5167765"/>
              <a:gd name="connsiteY12" fmla="*/ 851789 h 6642302"/>
              <a:gd name="connsiteX13" fmla="*/ 5148328 w 5167765"/>
              <a:gd name="connsiteY13" fmla="*/ 957020 h 6642302"/>
              <a:gd name="connsiteX14" fmla="*/ 5151687 w 5167765"/>
              <a:gd name="connsiteY14" fmla="*/ 1019100 h 6642302"/>
              <a:gd name="connsiteX15" fmla="*/ 5158060 w 5167765"/>
              <a:gd name="connsiteY15" fmla="*/ 1041298 h 6642302"/>
              <a:gd name="connsiteX16" fmla="*/ 5167748 w 5167765"/>
              <a:gd name="connsiteY16" fmla="*/ 1191072 h 6642302"/>
              <a:gd name="connsiteX17" fmla="*/ 5164272 w 5167765"/>
              <a:gd name="connsiteY17" fmla="*/ 1242296 h 6642302"/>
              <a:gd name="connsiteX18" fmla="*/ 5155263 w 5167765"/>
              <a:gd name="connsiteY18" fmla="*/ 1348034 h 6642302"/>
              <a:gd name="connsiteX19" fmla="*/ 5160734 w 5167765"/>
              <a:gd name="connsiteY19" fmla="*/ 1428391 h 6642302"/>
              <a:gd name="connsiteX20" fmla="*/ 5155592 w 5167765"/>
              <a:gd name="connsiteY20" fmla="*/ 1440386 h 6642302"/>
              <a:gd name="connsiteX21" fmla="*/ 5142766 w 5167765"/>
              <a:gd name="connsiteY21" fmla="*/ 1518093 h 6642302"/>
              <a:gd name="connsiteX22" fmla="*/ 5140732 w 5167765"/>
              <a:gd name="connsiteY22" fmla="*/ 1544681 h 6642302"/>
              <a:gd name="connsiteX23" fmla="*/ 5140669 w 5167765"/>
              <a:gd name="connsiteY23" fmla="*/ 1552222 h 6642302"/>
              <a:gd name="connsiteX24" fmla="*/ 5142993 w 5167765"/>
              <a:gd name="connsiteY24" fmla="*/ 1557256 h 6642302"/>
              <a:gd name="connsiteX25" fmla="*/ 5139693 w 5167765"/>
              <a:gd name="connsiteY25" fmla="*/ 1710451 h 6642302"/>
              <a:gd name="connsiteX26" fmla="*/ 5142213 w 5167765"/>
              <a:gd name="connsiteY26" fmla="*/ 1711271 h 6642302"/>
              <a:gd name="connsiteX27" fmla="*/ 5149268 w 5167765"/>
              <a:gd name="connsiteY27" fmla="*/ 1749523 h 6642302"/>
              <a:gd name="connsiteX28" fmla="*/ 5149458 w 5167765"/>
              <a:gd name="connsiteY28" fmla="*/ 1854755 h 6642302"/>
              <a:gd name="connsiteX29" fmla="*/ 5152818 w 5167765"/>
              <a:gd name="connsiteY29" fmla="*/ 1916835 h 6642302"/>
              <a:gd name="connsiteX30" fmla="*/ 5145744 w 5167765"/>
              <a:gd name="connsiteY30" fmla="*/ 6556712 h 6642302"/>
              <a:gd name="connsiteX31" fmla="*/ 5126045 w 5167765"/>
              <a:gd name="connsiteY31" fmla="*/ 6557779 h 6642302"/>
              <a:gd name="connsiteX32" fmla="*/ 5125805 w 5167765"/>
              <a:gd name="connsiteY32" fmla="*/ 6604551 h 6642302"/>
              <a:gd name="connsiteX33" fmla="*/ 5087705 w 5167765"/>
              <a:gd name="connsiteY33" fmla="*/ 6642302 h 6642302"/>
              <a:gd name="connsiteX34" fmla="*/ 38102 w 5167765"/>
              <a:gd name="connsiteY34" fmla="*/ 6638132 h 6642302"/>
              <a:gd name="connsiteX35" fmla="*/ 0 w 5167765"/>
              <a:gd name="connsiteY35"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25806 w 5167765"/>
              <a:gd name="connsiteY6" fmla="*/ 42028 h 6642302"/>
              <a:gd name="connsiteX7" fmla="*/ 5144547 w 5167765"/>
              <a:gd name="connsiteY7" fmla="*/ 55428 h 6642302"/>
              <a:gd name="connsiteX8" fmla="*/ 5142389 w 5167765"/>
              <a:gd name="connsiteY8" fmla="*/ 107923 h 6642302"/>
              <a:gd name="connsiteX9" fmla="*/ 5138561 w 5167765"/>
              <a:gd name="connsiteY9" fmla="*/ 812716 h 6642302"/>
              <a:gd name="connsiteX10" fmla="*/ 5141082 w 5167765"/>
              <a:gd name="connsiteY10" fmla="*/ 813536 h 6642302"/>
              <a:gd name="connsiteX11" fmla="*/ 5148136 w 5167765"/>
              <a:gd name="connsiteY11" fmla="*/ 851789 h 6642302"/>
              <a:gd name="connsiteX12" fmla="*/ 5148328 w 5167765"/>
              <a:gd name="connsiteY12" fmla="*/ 957020 h 6642302"/>
              <a:gd name="connsiteX13" fmla="*/ 5151687 w 5167765"/>
              <a:gd name="connsiteY13" fmla="*/ 1019100 h 6642302"/>
              <a:gd name="connsiteX14" fmla="*/ 5158060 w 5167765"/>
              <a:gd name="connsiteY14" fmla="*/ 1041298 h 6642302"/>
              <a:gd name="connsiteX15" fmla="*/ 5167748 w 5167765"/>
              <a:gd name="connsiteY15" fmla="*/ 1191072 h 6642302"/>
              <a:gd name="connsiteX16" fmla="*/ 5164272 w 5167765"/>
              <a:gd name="connsiteY16" fmla="*/ 1242296 h 6642302"/>
              <a:gd name="connsiteX17" fmla="*/ 5155263 w 5167765"/>
              <a:gd name="connsiteY17" fmla="*/ 1348034 h 6642302"/>
              <a:gd name="connsiteX18" fmla="*/ 5160734 w 5167765"/>
              <a:gd name="connsiteY18" fmla="*/ 1428391 h 6642302"/>
              <a:gd name="connsiteX19" fmla="*/ 5155592 w 5167765"/>
              <a:gd name="connsiteY19" fmla="*/ 1440386 h 6642302"/>
              <a:gd name="connsiteX20" fmla="*/ 5142766 w 5167765"/>
              <a:gd name="connsiteY20" fmla="*/ 1518093 h 6642302"/>
              <a:gd name="connsiteX21" fmla="*/ 5140732 w 5167765"/>
              <a:gd name="connsiteY21" fmla="*/ 1544681 h 6642302"/>
              <a:gd name="connsiteX22" fmla="*/ 5140669 w 5167765"/>
              <a:gd name="connsiteY22" fmla="*/ 1552222 h 6642302"/>
              <a:gd name="connsiteX23" fmla="*/ 5142993 w 5167765"/>
              <a:gd name="connsiteY23" fmla="*/ 1557256 h 6642302"/>
              <a:gd name="connsiteX24" fmla="*/ 5139693 w 5167765"/>
              <a:gd name="connsiteY24" fmla="*/ 1710451 h 6642302"/>
              <a:gd name="connsiteX25" fmla="*/ 5142213 w 5167765"/>
              <a:gd name="connsiteY25" fmla="*/ 1711271 h 6642302"/>
              <a:gd name="connsiteX26" fmla="*/ 5149268 w 5167765"/>
              <a:gd name="connsiteY26" fmla="*/ 1749523 h 6642302"/>
              <a:gd name="connsiteX27" fmla="*/ 5149458 w 5167765"/>
              <a:gd name="connsiteY27" fmla="*/ 1854755 h 6642302"/>
              <a:gd name="connsiteX28" fmla="*/ 5152818 w 5167765"/>
              <a:gd name="connsiteY28" fmla="*/ 1916835 h 6642302"/>
              <a:gd name="connsiteX29" fmla="*/ 5145744 w 5167765"/>
              <a:gd name="connsiteY29" fmla="*/ 6556712 h 6642302"/>
              <a:gd name="connsiteX30" fmla="*/ 5126045 w 5167765"/>
              <a:gd name="connsiteY30" fmla="*/ 6557779 h 6642302"/>
              <a:gd name="connsiteX31" fmla="*/ 5125805 w 5167765"/>
              <a:gd name="connsiteY31" fmla="*/ 6604551 h 6642302"/>
              <a:gd name="connsiteX32" fmla="*/ 5087705 w 5167765"/>
              <a:gd name="connsiteY32" fmla="*/ 6642302 h 6642302"/>
              <a:gd name="connsiteX33" fmla="*/ 38102 w 5167765"/>
              <a:gd name="connsiteY33" fmla="*/ 6638132 h 6642302"/>
              <a:gd name="connsiteX34" fmla="*/ 0 w 5167765"/>
              <a:gd name="connsiteY34" fmla="*/ 6600274 h 6642302"/>
              <a:gd name="connsiteX0" fmla="*/ 0 w 5176493"/>
              <a:gd name="connsiteY0" fmla="*/ 6600274 h 6642302"/>
              <a:gd name="connsiteX1" fmla="*/ 1 w 5176493"/>
              <a:gd name="connsiteY1" fmla="*/ 48613 h 6642302"/>
              <a:gd name="connsiteX2" fmla="*/ 48927 w 5176493"/>
              <a:gd name="connsiteY2" fmla="*/ 0 h 6642302"/>
              <a:gd name="connsiteX3" fmla="*/ 4144602 w 5176493"/>
              <a:gd name="connsiteY3" fmla="*/ 0 h 6642302"/>
              <a:gd name="connsiteX4" fmla="*/ 4154695 w 5176493"/>
              <a:gd name="connsiteY4" fmla="*/ 4170 h 6642302"/>
              <a:gd name="connsiteX5" fmla="*/ 5087707 w 5176493"/>
              <a:gd name="connsiteY5" fmla="*/ 4170 h 6642302"/>
              <a:gd name="connsiteX6" fmla="*/ 5144547 w 5176493"/>
              <a:gd name="connsiteY6" fmla="*/ 55428 h 6642302"/>
              <a:gd name="connsiteX7" fmla="*/ 5142389 w 5176493"/>
              <a:gd name="connsiteY7" fmla="*/ 107923 h 6642302"/>
              <a:gd name="connsiteX8" fmla="*/ 5138561 w 5176493"/>
              <a:gd name="connsiteY8" fmla="*/ 812716 h 6642302"/>
              <a:gd name="connsiteX9" fmla="*/ 5141082 w 5176493"/>
              <a:gd name="connsiteY9" fmla="*/ 813536 h 6642302"/>
              <a:gd name="connsiteX10" fmla="*/ 5148136 w 5176493"/>
              <a:gd name="connsiteY10" fmla="*/ 851789 h 6642302"/>
              <a:gd name="connsiteX11" fmla="*/ 5148328 w 5176493"/>
              <a:gd name="connsiteY11" fmla="*/ 957020 h 6642302"/>
              <a:gd name="connsiteX12" fmla="*/ 5151687 w 5176493"/>
              <a:gd name="connsiteY12" fmla="*/ 1019100 h 6642302"/>
              <a:gd name="connsiteX13" fmla="*/ 5158060 w 5176493"/>
              <a:gd name="connsiteY13" fmla="*/ 1041298 h 6642302"/>
              <a:gd name="connsiteX14" fmla="*/ 5167748 w 5176493"/>
              <a:gd name="connsiteY14" fmla="*/ 1191072 h 6642302"/>
              <a:gd name="connsiteX15" fmla="*/ 5164272 w 5176493"/>
              <a:gd name="connsiteY15" fmla="*/ 1242296 h 6642302"/>
              <a:gd name="connsiteX16" fmla="*/ 5155263 w 5176493"/>
              <a:gd name="connsiteY16" fmla="*/ 1348034 h 6642302"/>
              <a:gd name="connsiteX17" fmla="*/ 5160734 w 5176493"/>
              <a:gd name="connsiteY17" fmla="*/ 1428391 h 6642302"/>
              <a:gd name="connsiteX18" fmla="*/ 5155592 w 5176493"/>
              <a:gd name="connsiteY18" fmla="*/ 1440386 h 6642302"/>
              <a:gd name="connsiteX19" fmla="*/ 5142766 w 5176493"/>
              <a:gd name="connsiteY19" fmla="*/ 1518093 h 6642302"/>
              <a:gd name="connsiteX20" fmla="*/ 5140732 w 5176493"/>
              <a:gd name="connsiteY20" fmla="*/ 1544681 h 6642302"/>
              <a:gd name="connsiteX21" fmla="*/ 5140669 w 5176493"/>
              <a:gd name="connsiteY21" fmla="*/ 1552222 h 6642302"/>
              <a:gd name="connsiteX22" fmla="*/ 5142993 w 5176493"/>
              <a:gd name="connsiteY22" fmla="*/ 1557256 h 6642302"/>
              <a:gd name="connsiteX23" fmla="*/ 5139693 w 5176493"/>
              <a:gd name="connsiteY23" fmla="*/ 1710451 h 6642302"/>
              <a:gd name="connsiteX24" fmla="*/ 5142213 w 5176493"/>
              <a:gd name="connsiteY24" fmla="*/ 1711271 h 6642302"/>
              <a:gd name="connsiteX25" fmla="*/ 5149268 w 5176493"/>
              <a:gd name="connsiteY25" fmla="*/ 1749523 h 6642302"/>
              <a:gd name="connsiteX26" fmla="*/ 5149458 w 5176493"/>
              <a:gd name="connsiteY26" fmla="*/ 1854755 h 6642302"/>
              <a:gd name="connsiteX27" fmla="*/ 5152818 w 5176493"/>
              <a:gd name="connsiteY27" fmla="*/ 1916835 h 6642302"/>
              <a:gd name="connsiteX28" fmla="*/ 5145744 w 5176493"/>
              <a:gd name="connsiteY28" fmla="*/ 6556712 h 6642302"/>
              <a:gd name="connsiteX29" fmla="*/ 5126045 w 5176493"/>
              <a:gd name="connsiteY29" fmla="*/ 6557779 h 6642302"/>
              <a:gd name="connsiteX30" fmla="*/ 5125805 w 5176493"/>
              <a:gd name="connsiteY30" fmla="*/ 6604551 h 6642302"/>
              <a:gd name="connsiteX31" fmla="*/ 5087705 w 5176493"/>
              <a:gd name="connsiteY31" fmla="*/ 6642302 h 6642302"/>
              <a:gd name="connsiteX32" fmla="*/ 38102 w 5176493"/>
              <a:gd name="connsiteY32" fmla="*/ 6638132 h 6642302"/>
              <a:gd name="connsiteX33" fmla="*/ 0 w 5176493"/>
              <a:gd name="connsiteY33"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44547 w 5167765"/>
              <a:gd name="connsiteY6" fmla="*/ 55428 h 6642302"/>
              <a:gd name="connsiteX7" fmla="*/ 5142389 w 5167765"/>
              <a:gd name="connsiteY7" fmla="*/ 107923 h 6642302"/>
              <a:gd name="connsiteX8" fmla="*/ 5138561 w 5167765"/>
              <a:gd name="connsiteY8" fmla="*/ 812716 h 6642302"/>
              <a:gd name="connsiteX9" fmla="*/ 5141082 w 5167765"/>
              <a:gd name="connsiteY9" fmla="*/ 813536 h 6642302"/>
              <a:gd name="connsiteX10" fmla="*/ 5148136 w 5167765"/>
              <a:gd name="connsiteY10" fmla="*/ 851789 h 6642302"/>
              <a:gd name="connsiteX11" fmla="*/ 5148328 w 5167765"/>
              <a:gd name="connsiteY11" fmla="*/ 957020 h 6642302"/>
              <a:gd name="connsiteX12" fmla="*/ 5151687 w 5167765"/>
              <a:gd name="connsiteY12" fmla="*/ 1019100 h 6642302"/>
              <a:gd name="connsiteX13" fmla="*/ 5158060 w 5167765"/>
              <a:gd name="connsiteY13" fmla="*/ 1041298 h 6642302"/>
              <a:gd name="connsiteX14" fmla="*/ 5167748 w 5167765"/>
              <a:gd name="connsiteY14" fmla="*/ 1191072 h 6642302"/>
              <a:gd name="connsiteX15" fmla="*/ 5164272 w 5167765"/>
              <a:gd name="connsiteY15" fmla="*/ 1242296 h 6642302"/>
              <a:gd name="connsiteX16" fmla="*/ 5155263 w 5167765"/>
              <a:gd name="connsiteY16" fmla="*/ 1348034 h 6642302"/>
              <a:gd name="connsiteX17" fmla="*/ 5160734 w 5167765"/>
              <a:gd name="connsiteY17" fmla="*/ 1428391 h 6642302"/>
              <a:gd name="connsiteX18" fmla="*/ 5155592 w 5167765"/>
              <a:gd name="connsiteY18" fmla="*/ 1440386 h 6642302"/>
              <a:gd name="connsiteX19" fmla="*/ 5142766 w 5167765"/>
              <a:gd name="connsiteY19" fmla="*/ 1518093 h 6642302"/>
              <a:gd name="connsiteX20" fmla="*/ 5140732 w 5167765"/>
              <a:gd name="connsiteY20" fmla="*/ 1544681 h 6642302"/>
              <a:gd name="connsiteX21" fmla="*/ 5140669 w 5167765"/>
              <a:gd name="connsiteY21" fmla="*/ 1552222 h 6642302"/>
              <a:gd name="connsiteX22" fmla="*/ 5142993 w 5167765"/>
              <a:gd name="connsiteY22" fmla="*/ 1557256 h 6642302"/>
              <a:gd name="connsiteX23" fmla="*/ 5139693 w 5167765"/>
              <a:gd name="connsiteY23" fmla="*/ 1710451 h 6642302"/>
              <a:gd name="connsiteX24" fmla="*/ 5142213 w 5167765"/>
              <a:gd name="connsiteY24" fmla="*/ 1711271 h 6642302"/>
              <a:gd name="connsiteX25" fmla="*/ 5149268 w 5167765"/>
              <a:gd name="connsiteY25" fmla="*/ 1749523 h 6642302"/>
              <a:gd name="connsiteX26" fmla="*/ 5149458 w 5167765"/>
              <a:gd name="connsiteY26" fmla="*/ 1854755 h 6642302"/>
              <a:gd name="connsiteX27" fmla="*/ 5152818 w 5167765"/>
              <a:gd name="connsiteY27" fmla="*/ 1916835 h 6642302"/>
              <a:gd name="connsiteX28" fmla="*/ 5145744 w 5167765"/>
              <a:gd name="connsiteY28" fmla="*/ 6556712 h 6642302"/>
              <a:gd name="connsiteX29" fmla="*/ 5126045 w 5167765"/>
              <a:gd name="connsiteY29" fmla="*/ 6557779 h 6642302"/>
              <a:gd name="connsiteX30" fmla="*/ 5125805 w 5167765"/>
              <a:gd name="connsiteY30" fmla="*/ 6604551 h 6642302"/>
              <a:gd name="connsiteX31" fmla="*/ 5087705 w 5167765"/>
              <a:gd name="connsiteY31" fmla="*/ 6642302 h 6642302"/>
              <a:gd name="connsiteX32" fmla="*/ 38102 w 5167765"/>
              <a:gd name="connsiteY32" fmla="*/ 6638132 h 6642302"/>
              <a:gd name="connsiteX33" fmla="*/ 0 w 5167765"/>
              <a:gd name="connsiteY33"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44547 w 5167765"/>
              <a:gd name="connsiteY6" fmla="*/ 55428 h 6642302"/>
              <a:gd name="connsiteX7" fmla="*/ 5142389 w 5167765"/>
              <a:gd name="connsiteY7" fmla="*/ 107923 h 6642302"/>
              <a:gd name="connsiteX8" fmla="*/ 5138561 w 5167765"/>
              <a:gd name="connsiteY8" fmla="*/ 812716 h 6642302"/>
              <a:gd name="connsiteX9" fmla="*/ 5141082 w 5167765"/>
              <a:gd name="connsiteY9" fmla="*/ 813536 h 6642302"/>
              <a:gd name="connsiteX10" fmla="*/ 5148136 w 5167765"/>
              <a:gd name="connsiteY10" fmla="*/ 851789 h 6642302"/>
              <a:gd name="connsiteX11" fmla="*/ 5148328 w 5167765"/>
              <a:gd name="connsiteY11" fmla="*/ 957020 h 6642302"/>
              <a:gd name="connsiteX12" fmla="*/ 5151687 w 5167765"/>
              <a:gd name="connsiteY12" fmla="*/ 1019100 h 6642302"/>
              <a:gd name="connsiteX13" fmla="*/ 5158060 w 5167765"/>
              <a:gd name="connsiteY13" fmla="*/ 1041298 h 6642302"/>
              <a:gd name="connsiteX14" fmla="*/ 5167748 w 5167765"/>
              <a:gd name="connsiteY14" fmla="*/ 1191072 h 6642302"/>
              <a:gd name="connsiteX15" fmla="*/ 5164272 w 5167765"/>
              <a:gd name="connsiteY15" fmla="*/ 1242296 h 6642302"/>
              <a:gd name="connsiteX16" fmla="*/ 5155263 w 5167765"/>
              <a:gd name="connsiteY16" fmla="*/ 1348034 h 6642302"/>
              <a:gd name="connsiteX17" fmla="*/ 5160734 w 5167765"/>
              <a:gd name="connsiteY17" fmla="*/ 1428391 h 6642302"/>
              <a:gd name="connsiteX18" fmla="*/ 5155592 w 5167765"/>
              <a:gd name="connsiteY18" fmla="*/ 1440386 h 6642302"/>
              <a:gd name="connsiteX19" fmla="*/ 5142766 w 5167765"/>
              <a:gd name="connsiteY19" fmla="*/ 1518093 h 6642302"/>
              <a:gd name="connsiteX20" fmla="*/ 5140732 w 5167765"/>
              <a:gd name="connsiteY20" fmla="*/ 1544681 h 6642302"/>
              <a:gd name="connsiteX21" fmla="*/ 5140669 w 5167765"/>
              <a:gd name="connsiteY21" fmla="*/ 1552222 h 6642302"/>
              <a:gd name="connsiteX22" fmla="*/ 5142993 w 5167765"/>
              <a:gd name="connsiteY22" fmla="*/ 1557256 h 6642302"/>
              <a:gd name="connsiteX23" fmla="*/ 5139693 w 5167765"/>
              <a:gd name="connsiteY23" fmla="*/ 1710451 h 6642302"/>
              <a:gd name="connsiteX24" fmla="*/ 5142213 w 5167765"/>
              <a:gd name="connsiteY24" fmla="*/ 1711271 h 6642302"/>
              <a:gd name="connsiteX25" fmla="*/ 5149268 w 5167765"/>
              <a:gd name="connsiteY25" fmla="*/ 1749523 h 6642302"/>
              <a:gd name="connsiteX26" fmla="*/ 5149458 w 5167765"/>
              <a:gd name="connsiteY26" fmla="*/ 1854755 h 6642302"/>
              <a:gd name="connsiteX27" fmla="*/ 5152818 w 5167765"/>
              <a:gd name="connsiteY27" fmla="*/ 1916835 h 6642302"/>
              <a:gd name="connsiteX28" fmla="*/ 5145744 w 5167765"/>
              <a:gd name="connsiteY28" fmla="*/ 6556712 h 6642302"/>
              <a:gd name="connsiteX29" fmla="*/ 5125805 w 5167765"/>
              <a:gd name="connsiteY29" fmla="*/ 6604551 h 6642302"/>
              <a:gd name="connsiteX30" fmla="*/ 5087705 w 5167765"/>
              <a:gd name="connsiteY30" fmla="*/ 6642302 h 6642302"/>
              <a:gd name="connsiteX31" fmla="*/ 38102 w 5167765"/>
              <a:gd name="connsiteY31" fmla="*/ 6638132 h 6642302"/>
              <a:gd name="connsiteX32" fmla="*/ 0 w 5167765"/>
              <a:gd name="connsiteY32"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44547 w 5167765"/>
              <a:gd name="connsiteY6" fmla="*/ 55428 h 6642302"/>
              <a:gd name="connsiteX7" fmla="*/ 5142389 w 5167765"/>
              <a:gd name="connsiteY7" fmla="*/ 107923 h 6642302"/>
              <a:gd name="connsiteX8" fmla="*/ 5138561 w 5167765"/>
              <a:gd name="connsiteY8" fmla="*/ 812716 h 6642302"/>
              <a:gd name="connsiteX9" fmla="*/ 5141082 w 5167765"/>
              <a:gd name="connsiteY9" fmla="*/ 813536 h 6642302"/>
              <a:gd name="connsiteX10" fmla="*/ 5148136 w 5167765"/>
              <a:gd name="connsiteY10" fmla="*/ 851789 h 6642302"/>
              <a:gd name="connsiteX11" fmla="*/ 5148328 w 5167765"/>
              <a:gd name="connsiteY11" fmla="*/ 957020 h 6642302"/>
              <a:gd name="connsiteX12" fmla="*/ 5151687 w 5167765"/>
              <a:gd name="connsiteY12" fmla="*/ 1019100 h 6642302"/>
              <a:gd name="connsiteX13" fmla="*/ 5158060 w 5167765"/>
              <a:gd name="connsiteY13" fmla="*/ 1041298 h 6642302"/>
              <a:gd name="connsiteX14" fmla="*/ 5167748 w 5167765"/>
              <a:gd name="connsiteY14" fmla="*/ 1191072 h 6642302"/>
              <a:gd name="connsiteX15" fmla="*/ 5164272 w 5167765"/>
              <a:gd name="connsiteY15" fmla="*/ 1242296 h 6642302"/>
              <a:gd name="connsiteX16" fmla="*/ 5155263 w 5167765"/>
              <a:gd name="connsiteY16" fmla="*/ 1348034 h 6642302"/>
              <a:gd name="connsiteX17" fmla="*/ 5160734 w 5167765"/>
              <a:gd name="connsiteY17" fmla="*/ 1428391 h 6642302"/>
              <a:gd name="connsiteX18" fmla="*/ 5155592 w 5167765"/>
              <a:gd name="connsiteY18" fmla="*/ 1440386 h 6642302"/>
              <a:gd name="connsiteX19" fmla="*/ 5142766 w 5167765"/>
              <a:gd name="connsiteY19" fmla="*/ 1518093 h 6642302"/>
              <a:gd name="connsiteX20" fmla="*/ 5140732 w 5167765"/>
              <a:gd name="connsiteY20" fmla="*/ 1544681 h 6642302"/>
              <a:gd name="connsiteX21" fmla="*/ 5140669 w 5167765"/>
              <a:gd name="connsiteY21" fmla="*/ 1552222 h 6642302"/>
              <a:gd name="connsiteX22" fmla="*/ 5142993 w 5167765"/>
              <a:gd name="connsiteY22" fmla="*/ 1557256 h 6642302"/>
              <a:gd name="connsiteX23" fmla="*/ 5139693 w 5167765"/>
              <a:gd name="connsiteY23" fmla="*/ 1710451 h 6642302"/>
              <a:gd name="connsiteX24" fmla="*/ 5142213 w 5167765"/>
              <a:gd name="connsiteY24" fmla="*/ 1711271 h 6642302"/>
              <a:gd name="connsiteX25" fmla="*/ 5149268 w 5167765"/>
              <a:gd name="connsiteY25" fmla="*/ 1749523 h 6642302"/>
              <a:gd name="connsiteX26" fmla="*/ 5149458 w 5167765"/>
              <a:gd name="connsiteY26" fmla="*/ 1854755 h 6642302"/>
              <a:gd name="connsiteX27" fmla="*/ 5152818 w 5167765"/>
              <a:gd name="connsiteY27" fmla="*/ 1916835 h 6642302"/>
              <a:gd name="connsiteX28" fmla="*/ 5145744 w 5167765"/>
              <a:gd name="connsiteY28" fmla="*/ 6556712 h 6642302"/>
              <a:gd name="connsiteX29" fmla="*/ 5136825 w 5167765"/>
              <a:gd name="connsiteY29" fmla="*/ 6607287 h 6642302"/>
              <a:gd name="connsiteX30" fmla="*/ 5087705 w 5167765"/>
              <a:gd name="connsiteY30" fmla="*/ 6642302 h 6642302"/>
              <a:gd name="connsiteX31" fmla="*/ 38102 w 5167765"/>
              <a:gd name="connsiteY31" fmla="*/ 6638132 h 6642302"/>
              <a:gd name="connsiteX32" fmla="*/ 0 w 5167765"/>
              <a:gd name="connsiteY32" fmla="*/ 6600274 h 6642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167765" h="6642302">
                <a:moveTo>
                  <a:pt x="0" y="6600274"/>
                </a:moveTo>
                <a:cubicBezTo>
                  <a:pt x="0" y="4416387"/>
                  <a:pt x="1" y="2232500"/>
                  <a:pt x="1" y="48613"/>
                </a:cubicBezTo>
                <a:cubicBezTo>
                  <a:pt x="1" y="27749"/>
                  <a:pt x="27928" y="0"/>
                  <a:pt x="48927" y="0"/>
                </a:cubicBezTo>
                <a:lnTo>
                  <a:pt x="4144602" y="0"/>
                </a:lnTo>
                <a:lnTo>
                  <a:pt x="4154695" y="4170"/>
                </a:lnTo>
                <a:lnTo>
                  <a:pt x="5087707" y="4170"/>
                </a:lnTo>
                <a:cubicBezTo>
                  <a:pt x="5150779" y="9976"/>
                  <a:pt x="5135433" y="38136"/>
                  <a:pt x="5144547" y="55428"/>
                </a:cubicBezTo>
                <a:cubicBezTo>
                  <a:pt x="5144478" y="66737"/>
                  <a:pt x="5142458" y="96613"/>
                  <a:pt x="5142389" y="107923"/>
                </a:cubicBezTo>
                <a:lnTo>
                  <a:pt x="5138561" y="812716"/>
                </a:lnTo>
                <a:lnTo>
                  <a:pt x="5141082" y="813536"/>
                </a:lnTo>
                <a:cubicBezTo>
                  <a:pt x="5143174" y="820210"/>
                  <a:pt x="5146929" y="827874"/>
                  <a:pt x="5148136" y="851789"/>
                </a:cubicBezTo>
                <a:cubicBezTo>
                  <a:pt x="5136897" y="881581"/>
                  <a:pt x="5163423" y="919987"/>
                  <a:pt x="5148328" y="957020"/>
                </a:cubicBezTo>
                <a:cubicBezTo>
                  <a:pt x="5144646" y="970534"/>
                  <a:pt x="5144703" y="1011712"/>
                  <a:pt x="5151687" y="1019100"/>
                </a:cubicBezTo>
                <a:cubicBezTo>
                  <a:pt x="5153136" y="1027604"/>
                  <a:pt x="5150541" y="1037769"/>
                  <a:pt x="5158060" y="1041298"/>
                </a:cubicBezTo>
                <a:cubicBezTo>
                  <a:pt x="5160736" y="1069959"/>
                  <a:pt x="5166712" y="1157573"/>
                  <a:pt x="5167748" y="1191072"/>
                </a:cubicBezTo>
                <a:cubicBezTo>
                  <a:pt x="5168070" y="1203028"/>
                  <a:pt x="5163950" y="1230340"/>
                  <a:pt x="5164272" y="1242296"/>
                </a:cubicBezTo>
                <a:cubicBezTo>
                  <a:pt x="5161807" y="1298999"/>
                  <a:pt x="5159110" y="1312919"/>
                  <a:pt x="5155263" y="1348034"/>
                </a:cubicBezTo>
                <a:cubicBezTo>
                  <a:pt x="5157088" y="1374820"/>
                  <a:pt x="5158911" y="1401606"/>
                  <a:pt x="5160734" y="1428391"/>
                </a:cubicBezTo>
                <a:lnTo>
                  <a:pt x="5155592" y="1440386"/>
                </a:lnTo>
                <a:cubicBezTo>
                  <a:pt x="5149871" y="1467721"/>
                  <a:pt x="5155467" y="1500606"/>
                  <a:pt x="5142766" y="1518093"/>
                </a:cubicBezTo>
                <a:lnTo>
                  <a:pt x="5140732" y="1544681"/>
                </a:lnTo>
                <a:cubicBezTo>
                  <a:pt x="5140711" y="1547195"/>
                  <a:pt x="5140690" y="1549708"/>
                  <a:pt x="5140669" y="1552222"/>
                </a:cubicBezTo>
                <a:lnTo>
                  <a:pt x="5142993" y="1557256"/>
                </a:lnTo>
                <a:cubicBezTo>
                  <a:pt x="5142831" y="1583627"/>
                  <a:pt x="5139823" y="1684782"/>
                  <a:pt x="5139693" y="1710451"/>
                </a:cubicBezTo>
                <a:lnTo>
                  <a:pt x="5142213" y="1711271"/>
                </a:lnTo>
                <a:cubicBezTo>
                  <a:pt x="5144305" y="1717945"/>
                  <a:pt x="5148060" y="1725609"/>
                  <a:pt x="5149268" y="1749523"/>
                </a:cubicBezTo>
                <a:cubicBezTo>
                  <a:pt x="5138028" y="1779316"/>
                  <a:pt x="5164555" y="1817722"/>
                  <a:pt x="5149458" y="1854755"/>
                </a:cubicBezTo>
                <a:cubicBezTo>
                  <a:pt x="5145777" y="1868269"/>
                  <a:pt x="5145835" y="1909447"/>
                  <a:pt x="5152818" y="1916835"/>
                </a:cubicBezTo>
                <a:cubicBezTo>
                  <a:pt x="5152247" y="2698926"/>
                  <a:pt x="5157316" y="5786021"/>
                  <a:pt x="5145744" y="6556712"/>
                </a:cubicBezTo>
                <a:lnTo>
                  <a:pt x="5136825" y="6607287"/>
                </a:lnTo>
                <a:cubicBezTo>
                  <a:pt x="5136705" y="6628131"/>
                  <a:pt x="5108682" y="6642248"/>
                  <a:pt x="5087705" y="6642302"/>
                </a:cubicBezTo>
                <a:lnTo>
                  <a:pt x="38102" y="6638132"/>
                </a:lnTo>
                <a:cubicBezTo>
                  <a:pt x="17083" y="6638078"/>
                  <a:pt x="60" y="6621161"/>
                  <a:pt x="0" y="6600274"/>
                </a:cubicBezTo>
                <a:close/>
              </a:path>
            </a:pathLst>
          </a:custGeom>
          <a:solidFill>
            <a:srgbClr val="FFFFFF"/>
          </a:solidFill>
          <a:ln w="9525" cap="flat">
            <a:noFill/>
            <a:prstDash val="solid"/>
            <a:miter/>
          </a:ln>
        </p:spPr>
        <p:txBody>
          <a:bodyPr wrap="square" rtlCol="0" anchor="ctr">
            <a:noAutofit/>
          </a:bodyPr>
          <a:lstStyle/>
          <a:p>
            <a:endParaRPr lang="en-US"/>
          </a:p>
        </p:txBody>
      </p:sp>
      <p:sp>
        <p:nvSpPr>
          <p:cNvPr id="3108" name="Freeform: Shape 3107">
            <a:extLst>
              <a:ext uri="{FF2B5EF4-FFF2-40B4-BE49-F238E27FC236}">
                <a16:creationId xmlns:a16="http://schemas.microsoft.com/office/drawing/2014/main" id="{A90B64B6-52EF-4B28-B517-0F9881452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4691138">
            <a:off x="766453" y="-136713"/>
            <a:ext cx="444795" cy="1868387"/>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3">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Online Media 4" descr="What are Autoencoders?">
            <a:hlinkClick r:id="" action="ppaction://media"/>
            <a:extLst>
              <a:ext uri="{FF2B5EF4-FFF2-40B4-BE49-F238E27FC236}">
                <a16:creationId xmlns:a16="http://schemas.microsoft.com/office/drawing/2014/main" id="{D8C5A6E7-F39C-9CEE-D822-C130635FC937}"/>
              </a:ext>
            </a:extLst>
          </p:cNvPr>
          <p:cNvPicPr>
            <a:picLocks noRot="1" noChangeAspect="1"/>
          </p:cNvPicPr>
          <p:nvPr>
            <a:videoFile r:link="rId1"/>
          </p:nvPr>
        </p:nvPicPr>
        <p:blipFill>
          <a:blip r:embed="rId4"/>
          <a:stretch>
            <a:fillRect/>
          </a:stretch>
        </p:blipFill>
        <p:spPr>
          <a:xfrm>
            <a:off x="1031358" y="1683997"/>
            <a:ext cx="6316114" cy="3568604"/>
          </a:xfrm>
          <a:prstGeom prst="rect">
            <a:avLst/>
          </a:prstGeom>
        </p:spPr>
      </p:pic>
      <p:sp>
        <p:nvSpPr>
          <p:cNvPr id="2" name="Title"/>
          <p:cNvSpPr>
            <a:spLocks noGrp="1"/>
          </p:cNvSpPr>
          <p:nvPr>
            <p:ph type="ctrTitle"/>
          </p:nvPr>
        </p:nvSpPr>
        <p:spPr>
          <a:xfrm>
            <a:off x="6798365" y="3270249"/>
            <a:ext cx="4707837" cy="3085755"/>
          </a:xfrm>
        </p:spPr>
        <p:txBody>
          <a:bodyPr vert="horz" lIns="91440" tIns="45720" rIns="91440" bIns="45720" rtlCol="0" anchor="t">
            <a:normAutofit/>
          </a:bodyPr>
          <a:lstStyle/>
          <a:p>
            <a:pPr marL="0" lvl="0" indent="0" algn="r"/>
            <a:r>
              <a:rPr lang="en-US" sz="5400" b="1" dirty="0"/>
              <a:t>Variational Autoencoders (VAE)</a:t>
            </a:r>
          </a:p>
        </p:txBody>
      </p:sp>
      <p:grpSp>
        <p:nvGrpSpPr>
          <p:cNvPr id="3110" name="Group 3109">
            <a:extLst>
              <a:ext uri="{FF2B5EF4-FFF2-40B4-BE49-F238E27FC236}">
                <a16:creationId xmlns:a16="http://schemas.microsoft.com/office/drawing/2014/main" id="{6245FAB1-8376-47AA-BCD3-F8053CD6FC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111" name="Group 3110">
              <a:extLst>
                <a:ext uri="{FF2B5EF4-FFF2-40B4-BE49-F238E27FC236}">
                  <a16:creationId xmlns:a16="http://schemas.microsoft.com/office/drawing/2014/main" id="{12B88412-E765-4DE3-8007-A72DAFB06E9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113" name="Straight Connector 3112">
                <a:extLst>
                  <a:ext uri="{FF2B5EF4-FFF2-40B4-BE49-F238E27FC236}">
                    <a16:creationId xmlns:a16="http://schemas.microsoft.com/office/drawing/2014/main" id="{DFE6A0F6-D56F-463C-B837-479041A651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14" name="Straight Connector 3113">
                <a:extLst>
                  <a:ext uri="{FF2B5EF4-FFF2-40B4-BE49-F238E27FC236}">
                    <a16:creationId xmlns:a16="http://schemas.microsoft.com/office/drawing/2014/main" id="{4EE2628D-2B89-4F1A-996E-FE8BE439415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112" name="Oval 3111">
              <a:extLst>
                <a:ext uri="{FF2B5EF4-FFF2-40B4-BE49-F238E27FC236}">
                  <a16:creationId xmlns:a16="http://schemas.microsoft.com/office/drawing/2014/main" id="{981684C2-6B30-4C15-B17B-E6F56632D3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57862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DF955142-ED30-45FF-AC79-EA514B9BD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1" name="Rectangle 3080">
            <a:extLst>
              <a:ext uri="{FF2B5EF4-FFF2-40B4-BE49-F238E27FC236}">
                <a16:creationId xmlns:a16="http://schemas.microsoft.com/office/drawing/2014/main" id="{04BA3935-5258-425A-B52A-BBF28BCE0E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80000">
            <a:off x="504561" y="517498"/>
            <a:ext cx="6746664" cy="5331847"/>
          </a:xfrm>
          <a:prstGeom prst="rect">
            <a:avLst/>
          </a:prstGeom>
          <a:solidFill>
            <a:schemeClr val="tx1">
              <a:lumMod val="95000"/>
            </a:schemeClr>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Freeform: Shape 3082">
            <a:extLst>
              <a:ext uri="{FF2B5EF4-FFF2-40B4-BE49-F238E27FC236}">
                <a16:creationId xmlns:a16="http://schemas.microsoft.com/office/drawing/2014/main" id="{CDD1AA99-03AE-49F6-9116-9CA2BBCA0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280000">
            <a:off x="1325340" y="-90887"/>
            <a:ext cx="5107326" cy="6522933"/>
          </a:xfrm>
          <a:custGeom>
            <a:avLst/>
            <a:gdLst>
              <a:gd name="connsiteX0" fmla="*/ 0 w 4401242"/>
              <a:gd name="connsiteY0" fmla="*/ 4137242 h 5590022"/>
              <a:gd name="connsiteX1" fmla="*/ 5579 w 4401242"/>
              <a:gd name="connsiteY1" fmla="*/ 4114978 h 5590022"/>
              <a:gd name="connsiteX2" fmla="*/ 3258 w 4401242"/>
              <a:gd name="connsiteY2" fmla="*/ 4099949 h 5590022"/>
              <a:gd name="connsiteX3" fmla="*/ 9236 w 4401242"/>
              <a:gd name="connsiteY3" fmla="*/ 4071959 h 5590022"/>
              <a:gd name="connsiteX4" fmla="*/ 14743 w 4401242"/>
              <a:gd name="connsiteY4" fmla="*/ 4031013 h 5590022"/>
              <a:gd name="connsiteX5" fmla="*/ 20613 w 4401242"/>
              <a:gd name="connsiteY5" fmla="*/ 4002827 h 5590022"/>
              <a:gd name="connsiteX6" fmla="*/ 22410 w 4401242"/>
              <a:gd name="connsiteY6" fmla="*/ 3997392 h 5590022"/>
              <a:gd name="connsiteX7" fmla="*/ 22410 w 4401242"/>
              <a:gd name="connsiteY7" fmla="*/ 3812956 h 5590022"/>
              <a:gd name="connsiteX8" fmla="*/ 20401 w 4401242"/>
              <a:gd name="connsiteY8" fmla="*/ 3799351 h 5590022"/>
              <a:gd name="connsiteX9" fmla="*/ 22410 w 4401242"/>
              <a:gd name="connsiteY9" fmla="*/ 3753450 h 5590022"/>
              <a:gd name="connsiteX10" fmla="*/ 19673 w 4401242"/>
              <a:gd name="connsiteY10" fmla="*/ 3746784 h 5590022"/>
              <a:gd name="connsiteX11" fmla="*/ 22410 w 4401242"/>
              <a:gd name="connsiteY11" fmla="*/ 3701909 h 5590022"/>
              <a:gd name="connsiteX12" fmla="*/ 20086 w 4401242"/>
              <a:gd name="connsiteY12" fmla="*/ 3652741 h 5590022"/>
              <a:gd name="connsiteX13" fmla="*/ 13839 w 4401242"/>
              <a:gd name="connsiteY13" fmla="*/ 3649070 h 5590022"/>
              <a:gd name="connsiteX14" fmla="*/ 13290 w 4401242"/>
              <a:gd name="connsiteY14" fmla="*/ 3638287 h 5590022"/>
              <a:gd name="connsiteX15" fmla="*/ 13410 w 4401242"/>
              <a:gd name="connsiteY15" fmla="*/ 3621311 h 5590022"/>
              <a:gd name="connsiteX16" fmla="*/ 19966 w 4401242"/>
              <a:gd name="connsiteY16" fmla="*/ 3583286 h 5590022"/>
              <a:gd name="connsiteX17" fmla="*/ 16089 w 4401242"/>
              <a:gd name="connsiteY17" fmla="*/ 21355 h 5590022"/>
              <a:gd name="connsiteX18" fmla="*/ 34619 w 4401242"/>
              <a:gd name="connsiteY18" fmla="*/ 2606 h 5590022"/>
              <a:gd name="connsiteX19" fmla="*/ 49927 w 4401242"/>
              <a:gd name="connsiteY19" fmla="*/ 185 h 5590022"/>
              <a:gd name="connsiteX20" fmla="*/ 917193 w 4401242"/>
              <a:gd name="connsiteY20" fmla="*/ 11 h 5590022"/>
              <a:gd name="connsiteX21" fmla="*/ 938319 w 4401242"/>
              <a:gd name="connsiteY21" fmla="*/ 10 h 5590022"/>
              <a:gd name="connsiteX22" fmla="*/ 938338 w 4401242"/>
              <a:gd name="connsiteY22" fmla="*/ 0 h 5590022"/>
              <a:gd name="connsiteX23" fmla="*/ 4365378 w 4401242"/>
              <a:gd name="connsiteY23" fmla="*/ 0 h 5590022"/>
              <a:gd name="connsiteX24" fmla="*/ 4397257 w 4401242"/>
              <a:gd name="connsiteY24" fmla="*/ 31881 h 5590022"/>
              <a:gd name="connsiteX25" fmla="*/ 4397256 w 4401242"/>
              <a:gd name="connsiteY25" fmla="*/ 5558231 h 5590022"/>
              <a:gd name="connsiteX26" fmla="*/ 4365377 w 4401242"/>
              <a:gd name="connsiteY26" fmla="*/ 5590021 h 5590022"/>
              <a:gd name="connsiteX27" fmla="*/ 4322085 w 4401242"/>
              <a:gd name="connsiteY27" fmla="*/ 5590021 h 5590022"/>
              <a:gd name="connsiteX28" fmla="*/ 4322083 w 4401242"/>
              <a:gd name="connsiteY28" fmla="*/ 5590022 h 5590022"/>
              <a:gd name="connsiteX29" fmla="*/ 49916 w 4401242"/>
              <a:gd name="connsiteY29" fmla="*/ 5590022 h 5590022"/>
              <a:gd name="connsiteX30" fmla="*/ 22410 w 4401242"/>
              <a:gd name="connsiteY30" fmla="*/ 5571435 h 5590022"/>
              <a:gd name="connsiteX31" fmla="*/ 22410 w 4401242"/>
              <a:gd name="connsiteY31" fmla="*/ 4726767 h 5590022"/>
              <a:gd name="connsiteX32" fmla="*/ 14670 w 4401242"/>
              <a:gd name="connsiteY32" fmla="*/ 4699196 h 5590022"/>
              <a:gd name="connsiteX33" fmla="*/ 22410 w 4401242"/>
              <a:gd name="connsiteY33" fmla="*/ 4670837 h 5590022"/>
              <a:gd name="connsiteX34" fmla="*/ 22410 w 4401242"/>
              <a:gd name="connsiteY34" fmla="*/ 4292925 h 5590022"/>
              <a:gd name="connsiteX35" fmla="*/ 22410 w 4401242"/>
              <a:gd name="connsiteY35" fmla="*/ 4242762 h 5590022"/>
              <a:gd name="connsiteX36" fmla="*/ 14161 w 4401242"/>
              <a:gd name="connsiteY36" fmla="*/ 4214744 h 5590022"/>
              <a:gd name="connsiteX37" fmla="*/ 4708 w 4401242"/>
              <a:gd name="connsiteY37" fmla="*/ 4186098 h 5590022"/>
              <a:gd name="connsiteX38" fmla="*/ 632 w 4401242"/>
              <a:gd name="connsiteY38" fmla="*/ 4158493 h 559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401242" h="5590022">
                <a:moveTo>
                  <a:pt x="0" y="4137242"/>
                </a:moveTo>
                <a:lnTo>
                  <a:pt x="5579" y="4114978"/>
                </a:lnTo>
                <a:cubicBezTo>
                  <a:pt x="6121" y="4108762"/>
                  <a:pt x="2648" y="4107119"/>
                  <a:pt x="3258" y="4099949"/>
                </a:cubicBezTo>
                <a:lnTo>
                  <a:pt x="9236" y="4071959"/>
                </a:lnTo>
                <a:lnTo>
                  <a:pt x="14743" y="4031013"/>
                </a:lnTo>
                <a:lnTo>
                  <a:pt x="20613" y="4002827"/>
                </a:lnTo>
                <a:lnTo>
                  <a:pt x="22410" y="3997392"/>
                </a:lnTo>
                <a:lnTo>
                  <a:pt x="22410" y="3812956"/>
                </a:lnTo>
                <a:lnTo>
                  <a:pt x="20401" y="3799351"/>
                </a:lnTo>
                <a:lnTo>
                  <a:pt x="22410" y="3753450"/>
                </a:lnTo>
                <a:lnTo>
                  <a:pt x="19673" y="3746784"/>
                </a:lnTo>
                <a:lnTo>
                  <a:pt x="22410" y="3701909"/>
                </a:lnTo>
                <a:cubicBezTo>
                  <a:pt x="22023" y="3687048"/>
                  <a:pt x="22634" y="3661297"/>
                  <a:pt x="20086" y="3652741"/>
                </a:cubicBezTo>
                <a:lnTo>
                  <a:pt x="13839" y="3649070"/>
                </a:lnTo>
                <a:lnTo>
                  <a:pt x="13290" y="3638287"/>
                </a:lnTo>
                <a:cubicBezTo>
                  <a:pt x="13769" y="3637498"/>
                  <a:pt x="13370" y="3621952"/>
                  <a:pt x="13410" y="3621311"/>
                </a:cubicBezTo>
                <a:lnTo>
                  <a:pt x="19966" y="3583286"/>
                </a:lnTo>
                <a:lnTo>
                  <a:pt x="16089" y="21355"/>
                </a:lnTo>
                <a:cubicBezTo>
                  <a:pt x="22266" y="10589"/>
                  <a:pt x="23964" y="8856"/>
                  <a:pt x="34619" y="2606"/>
                </a:cubicBezTo>
                <a:lnTo>
                  <a:pt x="49927" y="185"/>
                </a:lnTo>
                <a:cubicBezTo>
                  <a:pt x="228245" y="83"/>
                  <a:pt x="539504" y="31"/>
                  <a:pt x="917193" y="11"/>
                </a:cubicBezTo>
                <a:lnTo>
                  <a:pt x="938319" y="10"/>
                </a:lnTo>
                <a:lnTo>
                  <a:pt x="938338" y="0"/>
                </a:lnTo>
                <a:lnTo>
                  <a:pt x="4365378" y="0"/>
                </a:lnTo>
                <a:cubicBezTo>
                  <a:pt x="4382966" y="50"/>
                  <a:pt x="4397213" y="14294"/>
                  <a:pt x="4397257" y="31881"/>
                </a:cubicBezTo>
                <a:cubicBezTo>
                  <a:pt x="4402571" y="958253"/>
                  <a:pt x="4402570" y="4631875"/>
                  <a:pt x="4397256" y="5558231"/>
                </a:cubicBezTo>
                <a:cubicBezTo>
                  <a:pt x="4397157" y="5575784"/>
                  <a:pt x="4382929" y="5589975"/>
                  <a:pt x="4365377" y="5590021"/>
                </a:cubicBezTo>
                <a:lnTo>
                  <a:pt x="4322085" y="5590021"/>
                </a:lnTo>
                <a:lnTo>
                  <a:pt x="4322083" y="5590022"/>
                </a:lnTo>
                <a:lnTo>
                  <a:pt x="49916" y="5590022"/>
                </a:lnTo>
                <a:cubicBezTo>
                  <a:pt x="34729" y="5589963"/>
                  <a:pt x="22450" y="5581668"/>
                  <a:pt x="22410" y="5571435"/>
                </a:cubicBezTo>
                <a:lnTo>
                  <a:pt x="22410" y="4726767"/>
                </a:lnTo>
                <a:lnTo>
                  <a:pt x="14670" y="4699196"/>
                </a:lnTo>
                <a:cubicBezTo>
                  <a:pt x="15011" y="4683722"/>
                  <a:pt x="19831" y="4680290"/>
                  <a:pt x="22410" y="4670837"/>
                </a:cubicBezTo>
                <a:lnTo>
                  <a:pt x="22410" y="4292925"/>
                </a:lnTo>
                <a:lnTo>
                  <a:pt x="22410" y="4242762"/>
                </a:lnTo>
                <a:lnTo>
                  <a:pt x="14161" y="4214744"/>
                </a:lnTo>
                <a:cubicBezTo>
                  <a:pt x="20757" y="4203473"/>
                  <a:pt x="7860" y="4195229"/>
                  <a:pt x="4708" y="4186098"/>
                </a:cubicBezTo>
                <a:lnTo>
                  <a:pt x="632" y="4158493"/>
                </a:lnTo>
                <a:close/>
              </a:path>
            </a:pathLst>
          </a:custGeom>
          <a:solidFill>
            <a:srgbClr val="FFFFFF"/>
          </a:solidFill>
          <a:ln w="9525" cap="flat">
            <a:noFill/>
            <a:prstDash val="solid"/>
            <a:miter/>
          </a:ln>
        </p:spPr>
        <p:txBody>
          <a:bodyPr rtlCol="0" anchor="ctr"/>
          <a:lstStyle/>
          <a:p>
            <a:endParaRPr lang="en-US"/>
          </a:p>
        </p:txBody>
      </p:sp>
      <p:pic>
        <p:nvPicPr>
          <p:cNvPr id="3074" name="Picture 2" descr="Understanding Variational Autoencoders (VAEs) | by Joseph Rocca | Towards  Data Science">
            <a:extLst>
              <a:ext uri="{FF2B5EF4-FFF2-40B4-BE49-F238E27FC236}">
                <a16:creationId xmlns:a16="http://schemas.microsoft.com/office/drawing/2014/main" id="{4213C278-4C1E-352D-231B-C8CAC91D565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rot="21472266">
            <a:off x="817781" y="1582271"/>
            <a:ext cx="6151619" cy="319884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cNvSpPr>
            <a:spLocks noGrp="1"/>
          </p:cNvSpPr>
          <p:nvPr>
            <p:ph type="ctrTitle"/>
          </p:nvPr>
        </p:nvSpPr>
        <p:spPr>
          <a:xfrm>
            <a:off x="6521450" y="685800"/>
            <a:ext cx="4984750" cy="1911741"/>
          </a:xfrm>
        </p:spPr>
        <p:txBody>
          <a:bodyPr anchor="b">
            <a:normAutofit/>
          </a:bodyPr>
          <a:lstStyle/>
          <a:p>
            <a:pPr marL="0" lvl="0" indent="0">
              <a:buNone/>
            </a:pPr>
            <a:r>
              <a:rPr lang="en-US" b="1" dirty="0"/>
              <a:t>Variational Autoencoders (VAE)</a:t>
            </a:r>
          </a:p>
        </p:txBody>
      </p:sp>
      <p:sp>
        <p:nvSpPr>
          <p:cNvPr id="3085" name="Freeform: Shape 3084">
            <a:extLst>
              <a:ext uri="{FF2B5EF4-FFF2-40B4-BE49-F238E27FC236}">
                <a16:creationId xmlns:a16="http://schemas.microsoft.com/office/drawing/2014/main" id="{F0090A0D-04AE-42BC-AE85-FA2E647F0D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55470" y="5035596"/>
            <a:ext cx="444795" cy="1823662"/>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3">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p:cNvSpPr>
            <a:spLocks noGrp="1"/>
          </p:cNvSpPr>
          <p:nvPr>
            <p:ph idx="1"/>
          </p:nvPr>
        </p:nvSpPr>
        <p:spPr>
          <a:xfrm>
            <a:off x="8058150" y="2961280"/>
            <a:ext cx="3245726" cy="3226050"/>
          </a:xfrm>
        </p:spPr>
        <p:txBody>
          <a:bodyPr>
            <a:normAutofit/>
          </a:bodyPr>
          <a:lstStyle/>
          <a:p>
            <a:pPr marL="0" indent="0">
              <a:lnSpc>
                <a:spcPct val="110000"/>
              </a:lnSpc>
              <a:buNone/>
            </a:pPr>
            <a:r>
              <a:rPr lang="en-GB" sz="1100" b="1" i="0">
                <a:effectLst/>
                <a:latin typeface="Consolas" panose="020B0609020204030204" pitchFamily="49" charset="0"/>
                <a:cs typeface="Consolas" panose="020B0609020204030204" pitchFamily="49" charset="0"/>
              </a:rPr>
              <a:t>Encoder</a:t>
            </a:r>
            <a:r>
              <a:rPr lang="en-GB" sz="1100" b="0" i="0">
                <a:effectLst/>
                <a:latin typeface="Consolas" panose="020B0609020204030204" pitchFamily="49" charset="0"/>
                <a:cs typeface="Consolas" panose="020B0609020204030204" pitchFamily="49" charset="0"/>
              </a:rPr>
              <a:t>: The encoder network takes an input data point and maps it to a latent space representation, typically a lower-dimensional space. The encoder compresses the input data into a probability distribution over the latent space, allowing for the capture of essential features of the input.</a:t>
            </a:r>
          </a:p>
          <a:p>
            <a:pPr marL="0" indent="0">
              <a:lnSpc>
                <a:spcPct val="110000"/>
              </a:lnSpc>
              <a:buNone/>
            </a:pPr>
            <a:r>
              <a:rPr lang="en-GB" sz="1100" b="1" i="0">
                <a:effectLst/>
                <a:latin typeface="Consolas" panose="020B0609020204030204" pitchFamily="49" charset="0"/>
                <a:cs typeface="Consolas" panose="020B0609020204030204" pitchFamily="49" charset="0"/>
              </a:rPr>
              <a:t>Decoder</a:t>
            </a:r>
            <a:r>
              <a:rPr lang="en-GB" sz="1100" b="0" i="0">
                <a:effectLst/>
                <a:latin typeface="Consolas" panose="020B0609020204030204" pitchFamily="49" charset="0"/>
                <a:cs typeface="Consolas" panose="020B0609020204030204" pitchFamily="49" charset="0"/>
              </a:rPr>
              <a:t>: The decoder network takes a point from the latent space and reconstructs the input data from it. It learns to decode the latent space representation back into the original data space, effectively generating synthetic data samples.</a:t>
            </a:r>
          </a:p>
        </p:txBody>
      </p:sp>
      <p:grpSp>
        <p:nvGrpSpPr>
          <p:cNvPr id="3087" name="Group 3086">
            <a:extLst>
              <a:ext uri="{FF2B5EF4-FFF2-40B4-BE49-F238E27FC236}">
                <a16:creationId xmlns:a16="http://schemas.microsoft.com/office/drawing/2014/main" id="{84912FC9-6D3C-4857-AD07-669D24A58B9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088" name="Group 3087">
              <a:extLst>
                <a:ext uri="{FF2B5EF4-FFF2-40B4-BE49-F238E27FC236}">
                  <a16:creationId xmlns:a16="http://schemas.microsoft.com/office/drawing/2014/main" id="{ADC8BF22-7DAB-434C-9110-00A56AB1CFB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090" name="Straight Connector 3089">
                <a:extLst>
                  <a:ext uri="{FF2B5EF4-FFF2-40B4-BE49-F238E27FC236}">
                    <a16:creationId xmlns:a16="http://schemas.microsoft.com/office/drawing/2014/main" id="{7D332D1D-F11A-48A6-8348-E2076D2297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91" name="Straight Connector 3090">
                <a:extLst>
                  <a:ext uri="{FF2B5EF4-FFF2-40B4-BE49-F238E27FC236}">
                    <a16:creationId xmlns:a16="http://schemas.microsoft.com/office/drawing/2014/main" id="{E6BAC72E-20B6-4BED-B0BA-5350DB14C2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089" name="Oval 3088">
              <a:extLst>
                <a:ext uri="{FF2B5EF4-FFF2-40B4-BE49-F238E27FC236}">
                  <a16:creationId xmlns:a16="http://schemas.microsoft.com/office/drawing/2014/main" id="{45043DB4-3F92-4F4F-9BA4-A9807D02B2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41491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06E29850-FF8C-4A70-A54F-29A8CFCF9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29" name="Group 5128">
            <a:extLst>
              <a:ext uri="{FF2B5EF4-FFF2-40B4-BE49-F238E27FC236}">
                <a16:creationId xmlns:a16="http://schemas.microsoft.com/office/drawing/2014/main" id="{179E390A-405A-41FF-B91F-F5FAA0E594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5130" name="Group 5129">
              <a:extLst>
                <a:ext uri="{FF2B5EF4-FFF2-40B4-BE49-F238E27FC236}">
                  <a16:creationId xmlns:a16="http://schemas.microsoft.com/office/drawing/2014/main" id="{7EAEBC66-E1C6-46AE-8EF1-E28EFEA3F85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5132" name="Straight Connector 5131">
                <a:extLst>
                  <a:ext uri="{FF2B5EF4-FFF2-40B4-BE49-F238E27FC236}">
                    <a16:creationId xmlns:a16="http://schemas.microsoft.com/office/drawing/2014/main" id="{F82A7822-6056-4415-A0D2-5FB3A84E8E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33" name="Straight Connector 5132">
                <a:extLst>
                  <a:ext uri="{FF2B5EF4-FFF2-40B4-BE49-F238E27FC236}">
                    <a16:creationId xmlns:a16="http://schemas.microsoft.com/office/drawing/2014/main" id="{11E9B269-BA82-4AF1-BDBF-87F4800265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131" name="Oval 5130">
              <a:extLst>
                <a:ext uri="{FF2B5EF4-FFF2-40B4-BE49-F238E27FC236}">
                  <a16:creationId xmlns:a16="http://schemas.microsoft.com/office/drawing/2014/main" id="{2950F564-36B0-4A58-84A7-3B03BE6C4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135" name="Freeform: Shape 5134">
            <a:extLst>
              <a:ext uri="{FF2B5EF4-FFF2-40B4-BE49-F238E27FC236}">
                <a16:creationId xmlns:a16="http://schemas.microsoft.com/office/drawing/2014/main" id="{32B2619C-2C88-4DD6-96FE-CF708FF6A8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5382" y="0"/>
            <a:ext cx="7266618" cy="6858000"/>
          </a:xfrm>
          <a:custGeom>
            <a:avLst/>
            <a:gdLst>
              <a:gd name="connsiteX0" fmla="*/ 414076 w 7266618"/>
              <a:gd name="connsiteY0" fmla="*/ 0 h 6858000"/>
              <a:gd name="connsiteX1" fmla="*/ 7266618 w 7266618"/>
              <a:gd name="connsiteY1" fmla="*/ 0 h 6858000"/>
              <a:gd name="connsiteX2" fmla="*/ 7266618 w 7266618"/>
              <a:gd name="connsiteY2" fmla="*/ 6858000 h 6858000"/>
              <a:gd name="connsiteX3" fmla="*/ 7086013 w 7266618"/>
              <a:gd name="connsiteY3" fmla="*/ 6858000 h 6858000"/>
              <a:gd name="connsiteX4" fmla="*/ 0 w 7266618"/>
              <a:gd name="connsiteY4" fmla="*/ 6399503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6618" h="6858000">
                <a:moveTo>
                  <a:pt x="414076" y="0"/>
                </a:moveTo>
                <a:lnTo>
                  <a:pt x="7266618" y="0"/>
                </a:lnTo>
                <a:lnTo>
                  <a:pt x="7266618" y="6858000"/>
                </a:lnTo>
                <a:lnTo>
                  <a:pt x="7086013" y="6858000"/>
                </a:lnTo>
                <a:lnTo>
                  <a:pt x="0" y="6399503"/>
                </a:lnTo>
                <a:close/>
              </a:path>
            </a:pathLst>
          </a:custGeom>
          <a:solidFill>
            <a:schemeClr val="tx1">
              <a:lumMod val="9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7" name="Freeform: Shape 5136">
            <a:extLst>
              <a:ext uri="{FF2B5EF4-FFF2-40B4-BE49-F238E27FC236}">
                <a16:creationId xmlns:a16="http://schemas.microsoft.com/office/drawing/2014/main" id="{AE3A44A7-098D-4DB2-9081-4499626D19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47762" y="1"/>
            <a:ext cx="7144238" cy="6763357"/>
          </a:xfrm>
          <a:custGeom>
            <a:avLst/>
            <a:gdLst>
              <a:gd name="connsiteX0" fmla="*/ 405160 w 7144238"/>
              <a:gd name="connsiteY0" fmla="*/ 0 h 6763357"/>
              <a:gd name="connsiteX1" fmla="*/ 7144238 w 7144238"/>
              <a:gd name="connsiteY1" fmla="*/ 0 h 6763357"/>
              <a:gd name="connsiteX2" fmla="*/ 7144238 w 7144238"/>
              <a:gd name="connsiteY2" fmla="*/ 6763357 h 6763357"/>
              <a:gd name="connsiteX3" fmla="*/ 6459827 w 7144238"/>
              <a:gd name="connsiteY3" fmla="*/ 6719077 h 6763357"/>
              <a:gd name="connsiteX4" fmla="*/ 6425309 w 7144238"/>
              <a:gd name="connsiteY4" fmla="*/ 6728146 h 6763357"/>
              <a:gd name="connsiteX5" fmla="*/ 6379064 w 7144238"/>
              <a:gd name="connsiteY5" fmla="*/ 6724689 h 6763357"/>
              <a:gd name="connsiteX6" fmla="*/ 6358967 w 7144238"/>
              <a:gd name="connsiteY6" fmla="*/ 6735815 h 6763357"/>
              <a:gd name="connsiteX7" fmla="*/ 6340027 w 7144238"/>
              <a:gd name="connsiteY7" fmla="*/ 6739948 h 6763357"/>
              <a:gd name="connsiteX8" fmla="*/ 6325659 w 7144238"/>
              <a:gd name="connsiteY8" fmla="*/ 6739848 h 6763357"/>
              <a:gd name="connsiteX9" fmla="*/ 6311135 w 7144238"/>
              <a:gd name="connsiteY9" fmla="*/ 6731574 h 6763357"/>
              <a:gd name="connsiteX10" fmla="*/ 6300815 w 7144238"/>
              <a:gd name="connsiteY10" fmla="*/ 6733959 h 6763357"/>
              <a:gd name="connsiteX11" fmla="*/ 6282467 w 7144238"/>
              <a:gd name="connsiteY11" fmla="*/ 6724911 h 6763357"/>
              <a:gd name="connsiteX12" fmla="*/ 6255353 w 7144238"/>
              <a:gd name="connsiteY12" fmla="*/ 6715920 h 6763357"/>
              <a:gd name="connsiteX13" fmla="*/ 6236864 w 7144238"/>
              <a:gd name="connsiteY13" fmla="*/ 6707006 h 6763357"/>
              <a:gd name="connsiteX14" fmla="*/ 6233355 w 7144238"/>
              <a:gd name="connsiteY14" fmla="*/ 6704418 h 6763357"/>
              <a:gd name="connsiteX15" fmla="*/ 6109120 w 7144238"/>
              <a:gd name="connsiteY15" fmla="*/ 6696380 h 6763357"/>
              <a:gd name="connsiteX16" fmla="*/ 6099785 w 7144238"/>
              <a:gd name="connsiteY16" fmla="*/ 6698416 h 6763357"/>
              <a:gd name="connsiteX17" fmla="*/ 6069037 w 7144238"/>
              <a:gd name="connsiteY17" fmla="*/ 6693786 h 6763357"/>
              <a:gd name="connsiteX18" fmla="*/ 6064316 w 7144238"/>
              <a:gd name="connsiteY18" fmla="*/ 6697077 h 6763357"/>
              <a:gd name="connsiteX19" fmla="*/ 6034319 w 7144238"/>
              <a:gd name="connsiteY19" fmla="*/ 6691540 h 6763357"/>
              <a:gd name="connsiteX20" fmla="*/ 6001003 w 7144238"/>
              <a:gd name="connsiteY20" fmla="*/ 6692438 h 6763357"/>
              <a:gd name="connsiteX21" fmla="*/ 5998001 w 7144238"/>
              <a:gd name="connsiteY21" fmla="*/ 6700454 h 6763357"/>
              <a:gd name="connsiteX22" fmla="*/ 5990691 w 7144238"/>
              <a:gd name="connsiteY22" fmla="*/ 6700703 h 6763357"/>
              <a:gd name="connsiteX23" fmla="*/ 5979267 w 7144238"/>
              <a:gd name="connsiteY23" fmla="*/ 6699807 h 6763357"/>
              <a:gd name="connsiteX24" fmla="*/ 5954209 w 7144238"/>
              <a:gd name="connsiteY24" fmla="*/ 6689568 h 6763357"/>
              <a:gd name="connsiteX25" fmla="*/ 18822 w 7144238"/>
              <a:gd name="connsiteY25" fmla="*/ 6306907 h 6763357"/>
              <a:gd name="connsiteX26" fmla="*/ 166 w 7144238"/>
              <a:gd name="connsiteY26" fmla="*/ 6263796 h 67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144238" h="6763357">
                <a:moveTo>
                  <a:pt x="405160" y="0"/>
                </a:moveTo>
                <a:lnTo>
                  <a:pt x="7144238" y="0"/>
                </a:lnTo>
                <a:lnTo>
                  <a:pt x="7144238" y="6763357"/>
                </a:lnTo>
                <a:lnTo>
                  <a:pt x="6459827" y="6719077"/>
                </a:lnTo>
                <a:lnTo>
                  <a:pt x="6425309" y="6728146"/>
                </a:lnTo>
                <a:cubicBezTo>
                  <a:pt x="6409895" y="6726993"/>
                  <a:pt x="6394479" y="6725842"/>
                  <a:pt x="6379064" y="6724689"/>
                </a:cubicBezTo>
                <a:cubicBezTo>
                  <a:pt x="6372030" y="6715563"/>
                  <a:pt x="6365385" y="6732086"/>
                  <a:pt x="6358967" y="6735815"/>
                </a:cubicBezTo>
                <a:lnTo>
                  <a:pt x="6340027" y="6739948"/>
                </a:lnTo>
                <a:cubicBezTo>
                  <a:pt x="6335238" y="6739915"/>
                  <a:pt x="6330449" y="6739881"/>
                  <a:pt x="6325659" y="6739848"/>
                </a:cubicBezTo>
                <a:lnTo>
                  <a:pt x="6311135" y="6731574"/>
                </a:lnTo>
                <a:cubicBezTo>
                  <a:pt x="6306994" y="6730594"/>
                  <a:pt x="6305592" y="6735069"/>
                  <a:pt x="6300815" y="6733959"/>
                </a:cubicBezTo>
                <a:lnTo>
                  <a:pt x="6282467" y="6724911"/>
                </a:lnTo>
                <a:lnTo>
                  <a:pt x="6255353" y="6715920"/>
                </a:lnTo>
                <a:lnTo>
                  <a:pt x="6236864" y="6707006"/>
                </a:lnTo>
                <a:lnTo>
                  <a:pt x="6233355" y="6704418"/>
                </a:lnTo>
                <a:lnTo>
                  <a:pt x="6109120" y="6696380"/>
                </a:lnTo>
                <a:lnTo>
                  <a:pt x="6099785" y="6698416"/>
                </a:lnTo>
                <a:cubicBezTo>
                  <a:pt x="6089536" y="6696872"/>
                  <a:pt x="6079286" y="6695330"/>
                  <a:pt x="6069037" y="6693786"/>
                </a:cubicBezTo>
                <a:lnTo>
                  <a:pt x="6064316" y="6697077"/>
                </a:lnTo>
                <a:lnTo>
                  <a:pt x="6034319" y="6691540"/>
                </a:lnTo>
                <a:cubicBezTo>
                  <a:pt x="6024275" y="6691397"/>
                  <a:pt x="6006982" y="6689475"/>
                  <a:pt x="6001003" y="6692438"/>
                </a:cubicBezTo>
                <a:lnTo>
                  <a:pt x="5998001" y="6700454"/>
                </a:lnTo>
                <a:lnTo>
                  <a:pt x="5990691" y="6700703"/>
                </a:lnTo>
                <a:cubicBezTo>
                  <a:pt x="5990200" y="6700044"/>
                  <a:pt x="5979695" y="6699887"/>
                  <a:pt x="5979267" y="6699807"/>
                </a:cubicBezTo>
                <a:lnTo>
                  <a:pt x="5954209" y="6689568"/>
                </a:lnTo>
                <a:cubicBezTo>
                  <a:pt x="4960801" y="6624085"/>
                  <a:pt x="1011162" y="6377869"/>
                  <a:pt x="18822" y="6306907"/>
                </a:cubicBezTo>
                <a:cubicBezTo>
                  <a:pt x="7045" y="6306088"/>
                  <a:pt x="-1290" y="6286821"/>
                  <a:pt x="166" y="6263796"/>
                </a:cubicBez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122" name="Picture 2" descr="Introducing Recurrent Neural Networks | by Trist'n Joseph | Towards Data  Science">
            <a:extLst>
              <a:ext uri="{FF2B5EF4-FFF2-40B4-BE49-F238E27FC236}">
                <a16:creationId xmlns:a16="http://schemas.microsoft.com/office/drawing/2014/main" id="{B0EE9ABB-E48A-F6E8-A64D-EB0094E3BFB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rot="210346">
            <a:off x="5550142" y="743203"/>
            <a:ext cx="6417380" cy="492533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cNvSpPr>
            <a:spLocks noGrp="1"/>
          </p:cNvSpPr>
          <p:nvPr>
            <p:ph type="ctrTitle"/>
          </p:nvPr>
        </p:nvSpPr>
        <p:spPr>
          <a:xfrm>
            <a:off x="1219199" y="365125"/>
            <a:ext cx="4876801" cy="2225675"/>
          </a:xfrm>
        </p:spPr>
        <p:txBody>
          <a:bodyPr>
            <a:normAutofit/>
          </a:bodyPr>
          <a:lstStyle/>
          <a:p>
            <a:pPr marL="0" lvl="0" indent="0">
              <a:buNone/>
            </a:pPr>
            <a:r>
              <a:rPr lang="en-US" b="1" dirty="0"/>
              <a:t>Recurrent Neural Networks (RNN)</a:t>
            </a:r>
          </a:p>
        </p:txBody>
      </p:sp>
      <p:sp>
        <p:nvSpPr>
          <p:cNvPr id="3" name="Content Placeholder"/>
          <p:cNvSpPr>
            <a:spLocks noGrp="1"/>
          </p:cNvSpPr>
          <p:nvPr>
            <p:ph idx="1"/>
          </p:nvPr>
        </p:nvSpPr>
        <p:spPr>
          <a:xfrm>
            <a:off x="1219200" y="2955925"/>
            <a:ext cx="3285553" cy="3216274"/>
          </a:xfrm>
        </p:spPr>
        <p:txBody>
          <a:bodyPr>
            <a:normAutofit/>
          </a:bodyPr>
          <a:lstStyle/>
          <a:p>
            <a:pPr marL="0" indent="0">
              <a:lnSpc>
                <a:spcPct val="110000"/>
              </a:lnSpc>
              <a:buNone/>
            </a:pPr>
            <a:r>
              <a:rPr lang="en-GB" sz="1100" i="0" dirty="0">
                <a:effectLst/>
                <a:latin typeface="Consolas" panose="020B0609020204030204" pitchFamily="49" charset="0"/>
                <a:cs typeface="Consolas" panose="020B0609020204030204" pitchFamily="49" charset="0"/>
              </a:rPr>
              <a:t>Recurrent Neural Networks (RNNs) are a type of neural network architecture commonly used in generative AI tasks for processing sequential data. Unlike traditional feedforward neural networks, which process data in a single pass, RNNs have connections that form directed cycles, allowing them to maintain internal state or memory.</a:t>
            </a:r>
          </a:p>
          <a:p>
            <a:pPr marL="0" indent="0">
              <a:lnSpc>
                <a:spcPct val="110000"/>
              </a:lnSpc>
              <a:buNone/>
            </a:pPr>
            <a:r>
              <a:rPr lang="en-GB" sz="1100" i="0" dirty="0">
                <a:effectLst/>
                <a:latin typeface="Consolas" panose="020B0609020204030204" pitchFamily="49" charset="0"/>
                <a:cs typeface="Consolas" panose="020B0609020204030204" pitchFamily="49" charset="0"/>
              </a:rPr>
              <a:t>In the context of generative AI, RNNs excel at tasks that involve sequential data generation, such as text generation, music composition, video captioning, and speech synthesis. </a:t>
            </a:r>
          </a:p>
        </p:txBody>
      </p:sp>
      <p:sp>
        <p:nvSpPr>
          <p:cNvPr id="5139" name="Freeform: Shape 5138">
            <a:extLst>
              <a:ext uri="{FF2B5EF4-FFF2-40B4-BE49-F238E27FC236}">
                <a16:creationId xmlns:a16="http://schemas.microsoft.com/office/drawing/2014/main" id="{4F1CB7E3-24EA-46FC-AFBA-DD5B72918A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7622473">
            <a:off x="5164842" y="5468998"/>
            <a:ext cx="465088" cy="1406400"/>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3">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347429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78ADDD7-451E-4D8A-B091-DF9D1DA7F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51"/>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2284896" y="365125"/>
            <a:ext cx="7421218" cy="1577975"/>
          </a:xfrm>
        </p:spPr>
        <p:txBody>
          <a:bodyPr>
            <a:normAutofit/>
          </a:bodyPr>
          <a:lstStyle/>
          <a:p>
            <a:pPr algn="r"/>
            <a:r>
              <a:rPr lang="en-US" dirty="0"/>
              <a:t>Applications of Generative AI</a:t>
            </a:r>
          </a:p>
        </p:txBody>
      </p:sp>
      <p:grpSp>
        <p:nvGrpSpPr>
          <p:cNvPr id="12" name="Group 11">
            <a:extLst>
              <a:ext uri="{FF2B5EF4-FFF2-40B4-BE49-F238E27FC236}">
                <a16:creationId xmlns:a16="http://schemas.microsoft.com/office/drawing/2014/main" id="{8D28B75D-FF2D-4259-8FEF-7E43E96EF5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3" name="Group 12">
              <a:extLst>
                <a:ext uri="{FF2B5EF4-FFF2-40B4-BE49-F238E27FC236}">
                  <a16:creationId xmlns:a16="http://schemas.microsoft.com/office/drawing/2014/main" id="{A157B0EB-3C49-4951-8A79-2615FAF1022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15" name="Straight Connector 14">
                <a:extLst>
                  <a:ext uri="{FF2B5EF4-FFF2-40B4-BE49-F238E27FC236}">
                    <a16:creationId xmlns:a16="http://schemas.microsoft.com/office/drawing/2014/main" id="{296BC311-C2BC-46AD-9579-26E325F0EC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6CC86E5-AAA0-4A37-8DA3-E8663A9670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76AF8311-D179-4BC3-B716-C20F2B417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6" name="Content Placeholder">
            <a:extLst>
              <a:ext uri="{FF2B5EF4-FFF2-40B4-BE49-F238E27FC236}">
                <a16:creationId xmlns:a16="http://schemas.microsoft.com/office/drawing/2014/main" id="{038A2D1F-4D49-7F0F-EEA9-568671D1C6BA}"/>
              </a:ext>
            </a:extLst>
          </p:cNvPr>
          <p:cNvGraphicFramePr>
            <a:graphicFrameLocks noGrp="1"/>
          </p:cNvGraphicFramePr>
          <p:nvPr>
            <p:ph idx="1"/>
            <p:extLst>
              <p:ext uri="{D42A27DB-BD31-4B8C-83A1-F6EECF244321}">
                <p14:modId xmlns:p14="http://schemas.microsoft.com/office/powerpoint/2010/main" val="4291584393"/>
              </p:ext>
            </p:extLst>
          </p:nvPr>
        </p:nvGraphicFramePr>
        <p:xfrm>
          <a:off x="1219200" y="2495908"/>
          <a:ext cx="9770853" cy="36762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2513398"/>
      </p:ext>
    </p:extLst>
  </p:cSld>
  <p:clrMapOvr>
    <a:masterClrMapping/>
  </p:clrMapOvr>
</p:sld>
</file>

<file path=ppt/theme/theme1.xml><?xml version="1.0" encoding="utf-8"?>
<a:theme xmlns:a="http://schemas.openxmlformats.org/drawingml/2006/main" name="Streetscape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reetscapeVTI" id="{B20F88EA-96D0-4E96-9207-A1488DAC5867}" vid="{3F7E5CFE-E584-4E58-A75E-141AC45B1490}"/>
    </a:ext>
  </a:extLst>
</a:theme>
</file>

<file path=docProps/app.xml><?xml version="1.0" encoding="utf-8"?>
<Properties xmlns="http://schemas.openxmlformats.org/officeDocument/2006/extended-properties" xmlns:vt="http://schemas.openxmlformats.org/officeDocument/2006/docPropsVTypes">
  <TotalTime>1283</TotalTime>
  <Words>951</Words>
  <Application>Microsoft Macintosh PowerPoint</Application>
  <PresentationFormat>Widescreen</PresentationFormat>
  <Paragraphs>65</Paragraphs>
  <Slides>16</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Consolas</vt:lpstr>
      <vt:lpstr>Franklin Gothic Heavy</vt:lpstr>
      <vt:lpstr>StreetscapeVTI</vt:lpstr>
      <vt:lpstr>Generative Artificial Intelligence</vt:lpstr>
      <vt:lpstr>Agenda</vt:lpstr>
      <vt:lpstr>What is Generative AI?</vt:lpstr>
      <vt:lpstr>Types of Generative AI</vt:lpstr>
      <vt:lpstr>Generative Adversarial Networks (GANs)</vt:lpstr>
      <vt:lpstr>Variational Autoencoders (VAE)</vt:lpstr>
      <vt:lpstr>Variational Autoencoders (VAE)</vt:lpstr>
      <vt:lpstr>Recurrent Neural Networks (RNN)</vt:lpstr>
      <vt:lpstr>Applications of Generative AI</vt:lpstr>
      <vt:lpstr>Applications of Generative AI</vt:lpstr>
      <vt:lpstr>Virtual influencers</vt:lpstr>
      <vt:lpstr>AI generated music</vt:lpstr>
      <vt:lpstr>Ethical Considerations</vt:lpstr>
      <vt:lpstr>Future Prospects</vt:lpstr>
      <vt:lpstr>Discussion: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En-nali, Youssef</cp:lastModifiedBy>
  <cp:revision>41</cp:revision>
  <dcterms:created xsi:type="dcterms:W3CDTF">2024-03-24T13:27:14Z</dcterms:created>
  <dcterms:modified xsi:type="dcterms:W3CDTF">2024-03-25T10:55:23Z</dcterms:modified>
</cp:coreProperties>
</file>